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68" r:id="rId3"/>
    <p:sldId id="256" r:id="rId4"/>
    <p:sldId id="269" r:id="rId5"/>
    <p:sldId id="258" r:id="rId6"/>
    <p:sldId id="260" r:id="rId7"/>
    <p:sldId id="270" r:id="rId8"/>
    <p:sldId id="261" r:id="rId9"/>
    <p:sldId id="262" r:id="rId10"/>
    <p:sldId id="263" r:id="rId11"/>
    <p:sldId id="272" r:id="rId12"/>
    <p:sldId id="264" r:id="rId13"/>
    <p:sldId id="265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3" y="908720"/>
            <a:ext cx="764148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интерактивных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досок.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Какую выбрать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для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доу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12976"/>
            <a:ext cx="18716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05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Интерактивная доска PolyVision Walk-and-Talk WTL1610, в комплекте со стойкой на колеси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35" y="2772935"/>
            <a:ext cx="26003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schooldesk.ru/files/ncold/images/eno2615_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10962"/>
            <a:ext cx="3565035" cy="179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650304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России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Arial"/>
              </a:rPr>
              <a:t>Сенсорная интерактивная доска </a:t>
            </a:r>
            <a:endParaRPr lang="ru-RU" sz="2400" b="1" dirty="0" smtClean="0">
              <a:solidFill>
                <a:srgbClr val="7030A0"/>
              </a:solidFill>
              <a:latin typeface="Arial"/>
            </a:endParaRP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Arial"/>
              </a:rPr>
              <a:t>PolyVision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/>
              </a:rPr>
              <a:t>Walk-and-Talk</a:t>
            </a:r>
            <a:r>
              <a:rPr lang="ru-RU" sz="2400" b="1" dirty="0">
                <a:solidFill>
                  <a:srgbClr val="FF0000"/>
                </a:solidFill>
                <a:latin typeface="Arial"/>
              </a:rPr>
              <a:t> WTL1610 (78")</a:t>
            </a:r>
            <a:r>
              <a:rPr lang="ru-RU" sz="2400" b="1" dirty="0">
                <a:solidFill>
                  <a:srgbClr val="7030A0"/>
                </a:solidFill>
                <a:latin typeface="Arial"/>
              </a:rPr>
              <a:t> с мобильной стойкой.</a:t>
            </a:r>
            <a:endParaRPr lang="ru-RU" sz="2400" b="1" i="0" dirty="0">
              <a:solidFill>
                <a:srgbClr val="7030A0"/>
              </a:solidFill>
              <a:effectLst/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852936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1A429F"/>
                </a:solidFill>
                <a:latin typeface="Tahoma"/>
              </a:rPr>
              <a:t>ИНТЕРАКТИВНАЯ ДОСКА </a:t>
            </a:r>
            <a:r>
              <a:rPr lang="ru-RU" b="1" cap="all" dirty="0">
                <a:solidFill>
                  <a:srgbClr val="FF0000"/>
                </a:solidFill>
                <a:latin typeface="Tahoma"/>
              </a:rPr>
              <a:t>POLYVISION ENO 2615A, 78"</a:t>
            </a:r>
            <a:r>
              <a:rPr lang="ru-RU" b="1" cap="all" dirty="0">
                <a:solidFill>
                  <a:srgbClr val="1A429F"/>
                </a:solidFill>
                <a:latin typeface="Tahoma"/>
              </a:rPr>
              <a:t>, БЕСПРОВОДНОЙ СТИЛУС BLUETOOTH</a:t>
            </a:r>
            <a:endParaRPr lang="ru-RU" b="1" i="0" cap="all" dirty="0">
              <a:solidFill>
                <a:srgbClr val="1A429F"/>
              </a:solidFill>
              <a:effectLst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809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7200800" cy="491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1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нтерактивные доски Panasonic Elite Panaboard UB-T8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97" y="3404612"/>
            <a:ext cx="2584696" cy="282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5" y="2696726"/>
            <a:ext cx="4680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90000"/>
                </a:solidFill>
                <a:latin typeface="Tahoma"/>
              </a:rPr>
              <a:t>Panasonic Elite </a:t>
            </a:r>
            <a:endParaRPr lang="ru-RU" sz="2000" b="1" dirty="0" smtClean="0">
              <a:solidFill>
                <a:srgbClr val="990000"/>
              </a:solidFill>
              <a:latin typeface="Tahoma"/>
            </a:endParaRPr>
          </a:p>
          <a:p>
            <a:r>
              <a:rPr lang="en-US" sz="2000" b="1" dirty="0" err="1" smtClean="0">
                <a:solidFill>
                  <a:srgbClr val="990000"/>
                </a:solidFill>
                <a:latin typeface="Tahoma"/>
              </a:rPr>
              <a:t>Panaboard</a:t>
            </a:r>
            <a:r>
              <a:rPr lang="en-US" sz="2000" b="1" dirty="0" smtClean="0">
                <a:solidFill>
                  <a:srgbClr val="990000"/>
                </a:solidFill>
                <a:latin typeface="Tahoma"/>
              </a:rPr>
              <a:t> </a:t>
            </a:r>
            <a:r>
              <a:rPr lang="en-US" sz="2000" b="1" dirty="0">
                <a:solidFill>
                  <a:srgbClr val="990000"/>
                </a:solidFill>
                <a:latin typeface="Tahoma"/>
              </a:rPr>
              <a:t>UB-T880</a:t>
            </a:r>
            <a:endParaRPr lang="en-US" sz="2000" b="1" i="0" u="none" strike="noStrike" dirty="0">
              <a:solidFill>
                <a:srgbClr val="990000"/>
              </a:solidFill>
              <a:effectLst/>
              <a:latin typeface="Tahoma"/>
            </a:endParaRPr>
          </a:p>
        </p:txBody>
      </p:sp>
      <p:pic>
        <p:nvPicPr>
          <p:cNvPr id="4102" name="Picture 6" descr="SMART Board interactive whiteboar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3"/>
          <a:stretch/>
        </p:blipFill>
        <p:spPr bwMode="auto">
          <a:xfrm>
            <a:off x="3619693" y="3500450"/>
            <a:ext cx="4640919" cy="295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19693" y="3188588"/>
            <a:ext cx="4120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solidFill>
                  <a:srgbClr val="FF0000"/>
                </a:solidFill>
                <a:latin typeface="Arial"/>
              </a:rPr>
              <a:t>Интерактивные доски</a:t>
            </a:r>
            <a:br>
              <a:rPr lang="ru-RU" sz="2000" b="1" dirty="0">
                <a:solidFill>
                  <a:srgbClr val="FF0000"/>
                </a:solidFill>
                <a:latin typeface="Arial"/>
              </a:rPr>
            </a:br>
            <a:r>
              <a:rPr lang="ru-RU" sz="2000" b="1" dirty="0">
                <a:solidFill>
                  <a:srgbClr val="FF0000"/>
                </a:solidFill>
                <a:latin typeface="Arial"/>
              </a:rPr>
              <a:t>и системы SMART </a:t>
            </a:r>
            <a:r>
              <a:rPr lang="ru-RU" sz="2000" b="1" dirty="0" err="1">
                <a:solidFill>
                  <a:srgbClr val="FF0000"/>
                </a:solidFill>
                <a:latin typeface="Arial"/>
              </a:rPr>
              <a:t>Board</a:t>
            </a:r>
            <a:endParaRPr lang="ru-RU" sz="2000" b="1" i="0" dirty="0">
              <a:solidFill>
                <a:srgbClr val="FF0000"/>
              </a:solidFill>
              <a:effectLst/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757255"/>
            <a:ext cx="5335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/>
              </a:rPr>
              <a:t>Интерактивные доски </a:t>
            </a:r>
            <a:r>
              <a:rPr lang="en-US" sz="2000" b="1" dirty="0" err="1">
                <a:solidFill>
                  <a:srgbClr val="C00000"/>
                </a:solidFill>
                <a:latin typeface="Arial"/>
              </a:rPr>
              <a:t>Polyvision</a:t>
            </a:r>
            <a:r>
              <a:rPr lang="en-US" sz="2000" b="1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</a:rPr>
              <a:t>eno</a:t>
            </a:r>
            <a:endParaRPr lang="en-US" sz="2000" b="1" i="0" dirty="0">
              <a:solidFill>
                <a:srgbClr val="C00000"/>
              </a:solidFill>
              <a:effectLst/>
              <a:latin typeface="Arial"/>
            </a:endParaRPr>
          </a:p>
        </p:txBody>
      </p:sp>
      <p:pic>
        <p:nvPicPr>
          <p:cNvPr id="4104" name="Picture 8" descr="http://www.delight2000.com/images/content/company/%D0%94%D0%B5%D1%82%D0%B8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57365"/>
            <a:ext cx="4460245" cy="16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84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7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234240"/>
                </a:solidFill>
                <a:latin typeface="Arial"/>
              </a:rPr>
              <a:t>Российская интерактивная доска </a:t>
            </a:r>
            <a:r>
              <a:rPr lang="ru-RU" sz="3200" b="1" i="1" dirty="0">
                <a:solidFill>
                  <a:srgbClr val="C00000"/>
                </a:solidFill>
                <a:latin typeface="Arial"/>
              </a:rPr>
              <a:t>ABC </a:t>
            </a:r>
            <a:r>
              <a:rPr lang="ru-RU" sz="3200" b="1" i="1" dirty="0" err="1">
                <a:solidFill>
                  <a:srgbClr val="C00000"/>
                </a:solidFill>
                <a:latin typeface="Arial"/>
              </a:rPr>
              <a:t>Board</a:t>
            </a:r>
            <a:r>
              <a:rPr lang="ru-RU" sz="3200" b="1" i="1" dirty="0">
                <a:solidFill>
                  <a:srgbClr val="C00000"/>
                </a:solidFill>
                <a:latin typeface="Arial"/>
              </a:rPr>
              <a:t> </a:t>
            </a:r>
            <a:r>
              <a:rPr lang="ru-RU" sz="3200" b="1" i="1" dirty="0">
                <a:solidFill>
                  <a:srgbClr val="234240"/>
                </a:solidFill>
                <a:latin typeface="Arial"/>
              </a:rPr>
              <a:t>без проводов!</a:t>
            </a:r>
            <a:endParaRPr lang="ru-RU" sz="3200" b="1" i="1" dirty="0">
              <a:solidFill>
                <a:srgbClr val="234240"/>
              </a:solidFill>
              <a:effectLst/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769915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34240"/>
                </a:solidFill>
                <a:latin typeface="Times New Roman"/>
              </a:rPr>
              <a:t>Работая с интерактивной доской ABC </a:t>
            </a:r>
            <a:r>
              <a:rPr lang="ru-RU" sz="2000" b="1" dirty="0" err="1">
                <a:solidFill>
                  <a:srgbClr val="234240"/>
                </a:solidFill>
                <a:latin typeface="Times New Roman"/>
              </a:rPr>
              <a:t>Board</a:t>
            </a:r>
            <a:r>
              <a:rPr lang="ru-RU" sz="2000" b="1" dirty="0">
                <a:solidFill>
                  <a:srgbClr val="234240"/>
                </a:solidFill>
                <a:latin typeface="Times New Roman"/>
              </a:rPr>
              <a:t> Вы можете:</a:t>
            </a:r>
            <a:endParaRPr lang="ru-RU" sz="2000" dirty="0"/>
          </a:p>
        </p:txBody>
      </p:sp>
      <p:pic>
        <p:nvPicPr>
          <p:cNvPr id="5128" name="Picture 8" descr="использование магнитов с интерактивной доской ABC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221563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использование маркеров с интерактивной доской ABC 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77" y="2674077"/>
            <a:ext cx="2052439" cy="16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использование интерактивных стилусов с интерактивной доской ABC 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81046"/>
            <a:ext cx="2088232" cy="168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использование магнитов с интерактивной доской ABC Bo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49" y="4509120"/>
            <a:ext cx="2311896" cy="18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2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картинки проек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4" y="882100"/>
            <a:ext cx="3721197" cy="171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guilstands.ru/gallery/SPD-01_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70"/>
          <a:stretch/>
        </p:blipFill>
        <p:spPr bwMode="auto">
          <a:xfrm>
            <a:off x="6156176" y="465138"/>
            <a:ext cx="2392003" cy="30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vdex.ru/upload/shop_1/1/2/5/item_1257/shop_items_catalog_image12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2738626" cy="20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Картинки по запросу картинки прин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Картинки по запросу картинки принте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://img.mvideo.ru/Pdb/30015116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4" y="2773757"/>
            <a:ext cx="2167411" cy="216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Картинки по запросу картинки система интерактивного опрос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0" name="Picture 16" descr="http://www.qomo-products.ru/u/wysiwyg/reviews/clicke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78896"/>
            <a:ext cx="2827577" cy="188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345" y="4145813"/>
            <a:ext cx="2682875" cy="216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 descr="http://www.viking-sochi.ru/viking-sochi/010103eno_click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31" y="312737"/>
            <a:ext cx="2857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hiteklab.vl.ru/userfiles/image/services%2035%20-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1668"/>
            <a:ext cx="2520280" cy="319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hiteklab.vl.ru/userfiles/image/services%2035%20-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27827"/>
            <a:ext cx="2527632" cy="320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nd.ru/upload/iblock/e04/Interaktiv_zanyatiya_O_sport_ty_mir_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33891"/>
            <a:ext cx="2399674" cy="3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interwrite.ru/upload/medialibrary/afa/afa9367c4fbf091ab9623ccb1b8b32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692697"/>
            <a:ext cx="2088233" cy="235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nd.ru.opt-images.1c-bitrix-cdn.ru/upload/iblock/625/DVD_Progulka_po_lesu_150.gif?1428330985215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14" y="3428295"/>
            <a:ext cx="2192985" cy="30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.myshared.ru/999910/slide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1" t="19600" r="2633"/>
          <a:stretch/>
        </p:blipFill>
        <p:spPr bwMode="auto">
          <a:xfrm>
            <a:off x="2987824" y="1196752"/>
            <a:ext cx="3261815" cy="459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3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93" y="3546684"/>
            <a:ext cx="2684016" cy="26437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85" y="836712"/>
            <a:ext cx="3172197" cy="248389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394645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8" y="3320602"/>
            <a:ext cx="3268987" cy="1961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380" y="476672"/>
            <a:ext cx="1827673" cy="193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 подключения инфракрасной интерактивной дос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776864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2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hooldesk.ru/files/ncold/Image/board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2" y="1700808"/>
            <a:ext cx="7997568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692696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КАКУЮ ВЫБРАТЬ?</a:t>
            </a:r>
          </a:p>
        </p:txBody>
      </p:sp>
      <p:pic>
        <p:nvPicPr>
          <p:cNvPr id="2052" name="Picture 4" descr="http://ekabu3.unistoreserve.ru/50ef64457efa6e69405d26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90172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артинки марки интерактивных дос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77" y="1128515"/>
            <a:ext cx="3904950" cy="19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ртинки фирмы какие могут быть интерактивные дос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39" y="998075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артинки фирмы какие могут быть интерактивные дос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04" y="3139559"/>
            <a:ext cx="4464496" cy="23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реклама интерактивных досок карти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21480"/>
            <a:ext cx="3173186" cy="2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интерактивными досками прямой проекции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399198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48680"/>
            <a:ext cx="7344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ПРЯМАЯ ПРОЕКЦИЯ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www.foroffice.ru/upload/iblock/9db/smart_board_680i3_bol_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3"/>
            <a:ext cx="36195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21-6kccjs4afd3a2i.xn--p1ai/upload/medialibrary/fda/fdaae63f577c2e57bc5c823ae86d24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200800" cy="43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ОБРАТНАЯ ПРОЕКЦИЯ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5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И Активная электронная до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16026"/>
            <a:ext cx="3383161" cy="284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692696"/>
            <a:ext cx="457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АКТИВНАЯ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AutoShape 4" descr="Картинки по запросу КАРТИНКИ Пассивная электронная доска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КАРТИНКИ Пассивная электронная доска,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screenmedia.ru/images/pages/th/765_1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33375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1616026"/>
            <a:ext cx="45578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ПАССИВНАЯ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7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картинка Сенсорная резистивная электронная интерактивная дос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картинка Сенсорная резистивная электронная интерактивная дос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prointeraktiv.ru/wp-content/uploads/2014/03/Resis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9957"/>
            <a:ext cx="4762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g.sibstrin.ru/wolchin/umm/l_kg/kg/r001/002/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87718"/>
            <a:ext cx="4317876" cy="27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76671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/>
                <a:ea typeface="Times New Roman"/>
              </a:rPr>
              <a:t>Сенсорная резистивная электронная интерактивная доска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346</TotalTime>
  <Words>77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hp1</dc:creator>
  <cp:lastModifiedBy>hp1</cp:lastModifiedBy>
  <cp:revision>24</cp:revision>
  <dcterms:created xsi:type="dcterms:W3CDTF">2016-01-14T02:20:30Z</dcterms:created>
  <dcterms:modified xsi:type="dcterms:W3CDTF">2016-03-21T08:16:37Z</dcterms:modified>
</cp:coreProperties>
</file>