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deoredactor.net/uploads/posts/2013-07/1372895031_kak-sdelat-kachestvennyy-videomonta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760640" cy="588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xn--80acbchcedaaa1ag3akwhfmnb5byy.xn--p1ai/images/stories/virtuemart/product/vm_000000737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16469" r="20528" b="12662"/>
          <a:stretch/>
        </p:blipFill>
        <p:spPr bwMode="auto">
          <a:xfrm>
            <a:off x="5580113" y="1723934"/>
            <a:ext cx="2827382" cy="35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3dnews.ru/assets/external/illustrations/2008/09/22/96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5" y="2492896"/>
            <a:ext cx="510558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4660139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ПЗС-матрица. Разрешение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orld-mans.ru/image/tsifrovaya_videokamera_canon_legria_hf_r306_vuk-e1429559456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34213" cy="36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nimifilm.com/sites/default/files/images/chorny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5" y="1340768"/>
            <a:ext cx="7368041" cy="31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tstatic.imgsmail.ru/pic_image/9bde63b62ed10edc2361c78f62aaba79/840/-/130493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908720"/>
            <a:ext cx="7676964" cy="51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chno-vubor.ru/images/hf-g2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15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chno-vubor.ru/images/ax10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868215" cy="22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sterplusremont.spb.ru.images.1c-bitrix-cdn.ru/upload/medialibrary/f9c/kak-vybrat-videokameru-4.jpg?137769647622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3951"/>
            <a:ext cx="4699516" cy="31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erra.ru/images/206/206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70" y="1509513"/>
            <a:ext cx="7007162" cy="40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5" y="692696"/>
            <a:ext cx="67901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каком реальном формате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производится запись?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7" y="5589240"/>
            <a:ext cx="36217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1920х1440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23" y="5058031"/>
            <a:ext cx="1043503" cy="104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картинки современные видеока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картинки современные видеокамер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androidkak.ru/wp-content/uploads/2014/11/zadumchiviy-chelo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9528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vnews.info/____userfiles/22(2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4536" b="4599"/>
          <a:stretch/>
        </p:blipFill>
        <p:spPr bwMode="auto">
          <a:xfrm>
            <a:off x="460374" y="548681"/>
            <a:ext cx="2869679" cy="218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otostart.ru/img/panasonic_hdc_sd_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49" y="2696160"/>
            <a:ext cx="2518377" cy="14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ex-company.ru/wp-content/uploads/2012/06/sony_kam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79" y="312738"/>
            <a:ext cx="3033179" cy="22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evideocamera.tkat.ru/data/articles/28155/2_prev.150x1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912677"/>
            <a:ext cx="2383434" cy="15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аналоговая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http://www.topproduct.ru/uploads/2012-04/original/5516a814359079f38e802c162b460e9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2" b="18754"/>
          <a:stretch/>
        </p:blipFill>
        <p:spPr bwMode="auto">
          <a:xfrm>
            <a:off x="4860032" y="1092663"/>
            <a:ext cx="3635172" cy="22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ony.ru/support/s_img/product-tree/prd-dime-cam-hdd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13" y="3501008"/>
            <a:ext cx="36576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.pikabu.ru/images/big_size_comm/2013-11_4/138469838082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33432" b="33136"/>
          <a:stretch/>
        </p:blipFill>
        <p:spPr bwMode="auto">
          <a:xfrm rot="1802024">
            <a:off x="323528" y="2440042"/>
            <a:ext cx="4603472" cy="2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329">
            <a:off x="372405" y="1302174"/>
            <a:ext cx="41148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static-internal.insales.ru/files/1/513/1778177/original/g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10" y="4365104"/>
            <a:ext cx="1801385" cy="1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HD или HDD?</a:t>
            </a:r>
            <a:endParaRPr lang="ru-RU" sz="4400" dirty="0">
              <a:solidFill>
                <a:srgbClr val="FF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Это совершенно разные понятия, которые часто путают. </a:t>
            </a:r>
            <a:endParaRPr lang="ru-RU" sz="2800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HD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– означает, что камера работает в режиме высокой чёткости (новый стандарт i1080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HDD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– в камере используется жёсткий диск (</a:t>
            </a:r>
            <a:r>
              <a:rPr lang="ru-RU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Hard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Disk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Drive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 в качестве носителя.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91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log.gaingak.ru/wp-content/uploads/2013/02/H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komposervis.ru/wp-content/uploads/2012/10/%D0%B6%D0%B5%D1%81%D1%82%D0%BA%D0%B8%D0%B9-%D0%B4%D0%B8%D1%81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17" y="3753673"/>
            <a:ext cx="2196209" cy="19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rmaster.ru/img/500/21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13679" r="12985" b="17599"/>
          <a:stretch/>
        </p:blipFill>
        <p:spPr bwMode="auto">
          <a:xfrm>
            <a:off x="2321496" y="3068960"/>
            <a:ext cx="3258616" cy="30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hotics.ru/files/vybor_videokamery_dv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8927"/>
            <a:ext cx="3707904" cy="24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518457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HDV или AVCHD?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100" name="Picture 4" descr="http://www.ferra.ru/images/335/33579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8"/>
          <a:stretch/>
        </p:blipFill>
        <p:spPr bwMode="auto">
          <a:xfrm>
            <a:off x="2627784" y="2469137"/>
            <a:ext cx="5960811" cy="34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fonositeli.narod.ru/images/mm-sd-allc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869861" cy="21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248472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Баланс белого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http://www.ixbt.com/divideo/jvc-gy-hm200/soft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760640" cy="32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rtelin.ru/wp-content/uploads/2015/06/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65" y="3645024"/>
            <a:ext cx="4115733" cy="3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zonadostupa.ru/upload/hgj/%D0%A3%D0%B3%D0%BE%D0%BB%20%D0%BE%D0%B1%D0%B7%D0%BE%D1%80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4002"/>
            <a:ext cx="7727844" cy="44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reefotohelp.ru/images/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1" y="1045752"/>
            <a:ext cx="7950354" cy="30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4221088"/>
            <a:ext cx="3168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оптическое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4221088"/>
            <a:ext cx="2880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цифровое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2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421</TotalTime>
  <Words>66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hp1</dc:creator>
  <cp:lastModifiedBy>hp1</cp:lastModifiedBy>
  <cp:revision>20</cp:revision>
  <dcterms:created xsi:type="dcterms:W3CDTF">2016-03-21T08:57:13Z</dcterms:created>
  <dcterms:modified xsi:type="dcterms:W3CDTF">2016-03-30T21:12:33Z</dcterms:modified>
</cp:coreProperties>
</file>