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AV" ContentType="audio/wav"/>
  <Default Extension="vml" ContentType="application/vnd.openxmlformats-officedocument.vmlDrawing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theme/themeOverride2.xml" ContentType="application/vnd.openxmlformats-officedocument.themeOverrid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3.xml" ContentType="application/vnd.openxmlformats-officedocument.theme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4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7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8.xml" ContentType="application/vnd.openxmlformats-officedocument.theme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9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theme/theme10.xml" ContentType="application/vnd.openxmlformats-officedocument.theme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8" r:id="rId1"/>
    <p:sldMasterId id="2147483798" r:id="rId2"/>
    <p:sldMasterId id="2147483904" r:id="rId3"/>
    <p:sldMasterId id="2147483922" r:id="rId4"/>
    <p:sldMasterId id="2147483940" r:id="rId5"/>
    <p:sldMasterId id="2147483958" r:id="rId6"/>
    <p:sldMasterId id="2147483970" r:id="rId7"/>
    <p:sldMasterId id="2147483982" r:id="rId8"/>
    <p:sldMasterId id="2147483994" r:id="rId9"/>
    <p:sldMasterId id="2147484006" r:id="rId10"/>
    <p:sldMasterId id="2147484018" r:id="rId11"/>
  </p:sldMasterIdLst>
  <p:notesMasterIdLst>
    <p:notesMasterId r:id="rId39"/>
  </p:notesMasterIdLst>
  <p:sldIdLst>
    <p:sldId id="256" r:id="rId12"/>
    <p:sldId id="287" r:id="rId13"/>
    <p:sldId id="288" r:id="rId14"/>
    <p:sldId id="290" r:id="rId15"/>
    <p:sldId id="291" r:id="rId16"/>
    <p:sldId id="292" r:id="rId17"/>
    <p:sldId id="294" r:id="rId18"/>
    <p:sldId id="257" r:id="rId19"/>
    <p:sldId id="278" r:id="rId20"/>
    <p:sldId id="279" r:id="rId21"/>
    <p:sldId id="258" r:id="rId22"/>
    <p:sldId id="277" r:id="rId23"/>
    <p:sldId id="272" r:id="rId24"/>
    <p:sldId id="273" r:id="rId25"/>
    <p:sldId id="260" r:id="rId26"/>
    <p:sldId id="299" r:id="rId27"/>
    <p:sldId id="300" r:id="rId28"/>
    <p:sldId id="301" r:id="rId29"/>
    <p:sldId id="302" r:id="rId30"/>
    <p:sldId id="303" r:id="rId31"/>
    <p:sldId id="304" r:id="rId32"/>
    <p:sldId id="305" r:id="rId33"/>
    <p:sldId id="310" r:id="rId34"/>
    <p:sldId id="311" r:id="rId35"/>
    <p:sldId id="312" r:id="rId36"/>
    <p:sldId id="281" r:id="rId37"/>
    <p:sldId id="297" r:id="rId38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969" autoAdjust="0"/>
  </p:normalViewPr>
  <p:slideViewPr>
    <p:cSldViewPr snapToGrid="0">
      <p:cViewPr varScale="1">
        <p:scale>
          <a:sx n="69" d="100"/>
          <a:sy n="69" d="100"/>
        </p:scale>
        <p:origin x="-744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slide" Target="slides/slide2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slide" Target="slides/slide26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slide" Target="slides/slide25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Relationship Id="rId43" Type="http://schemas.openxmlformats.org/officeDocument/2006/relationships/tableStyles" Target="tableStyle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469ED519-4F57-45B8-B753-43373543C6F0}" type="doc">
      <dgm:prSet loTypeId="urn:microsoft.com/office/officeart/2005/8/layout/pyramid2" loCatId="pyramid" qsTypeId="urn:microsoft.com/office/officeart/2005/8/quickstyle/3d3" qsCatId="3D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CB8D18A1-4164-41AB-BC34-B02CC25E31FB}">
      <dgm:prSet custT="1"/>
      <dgm:spPr>
        <a:xfrm>
          <a:off x="3758325" y="475762"/>
          <a:ext cx="3089442" cy="675815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36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слайд</a:t>
          </a:r>
          <a:endParaRPr lang="ru-RU" sz="36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gm:t>
    </dgm:pt>
    <dgm:pt modelId="{ADEF80E6-438D-4ADC-AC1C-6EFBAC9ABBA3}" type="parTrans" cxnId="{E071A286-ACF1-4E0B-BF00-FC3DB49D510E}">
      <dgm:prSet/>
      <dgm:spPr/>
      <dgm:t>
        <a:bodyPr/>
        <a:lstStyle/>
        <a:p>
          <a:endParaRPr lang="ru-RU"/>
        </a:p>
      </dgm:t>
    </dgm:pt>
    <dgm:pt modelId="{1E083EDA-9AAA-4903-B92D-1772A96E69C5}" type="sibTrans" cxnId="{E071A286-ACF1-4E0B-BF00-FC3DB49D510E}">
      <dgm:prSet/>
      <dgm:spPr/>
      <dgm:t>
        <a:bodyPr/>
        <a:lstStyle/>
        <a:p>
          <a:endParaRPr lang="ru-RU"/>
        </a:p>
      </dgm:t>
    </dgm:pt>
    <dgm:pt modelId="{BAF86505-4CD4-4222-BDE8-931B6855F72E}">
      <dgm:prSet custT="1"/>
      <dgm:spPr>
        <a:xfrm>
          <a:off x="3758325" y="1236055"/>
          <a:ext cx="3089442" cy="675815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32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презентация </a:t>
          </a:r>
          <a:endParaRPr lang="ru-RU" sz="32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gm:t>
    </dgm:pt>
    <dgm:pt modelId="{4AB698CE-0927-421A-A93A-ED6AE9432971}" type="parTrans" cxnId="{FE55E5A6-AA01-4837-8A88-DA58C0D23606}">
      <dgm:prSet/>
      <dgm:spPr/>
      <dgm:t>
        <a:bodyPr/>
        <a:lstStyle/>
        <a:p>
          <a:endParaRPr lang="ru-RU"/>
        </a:p>
      </dgm:t>
    </dgm:pt>
    <dgm:pt modelId="{2C245383-2C23-4930-9F53-FE2A65C20BFA}" type="sibTrans" cxnId="{FE55E5A6-AA01-4837-8A88-DA58C0D23606}">
      <dgm:prSet/>
      <dgm:spPr/>
      <dgm:t>
        <a:bodyPr/>
        <a:lstStyle/>
        <a:p>
          <a:endParaRPr lang="ru-RU"/>
        </a:p>
      </dgm:t>
    </dgm:pt>
    <dgm:pt modelId="{E00EB774-C10D-4EB3-8443-42DF2CFC2A9E}">
      <dgm:prSet custT="1"/>
      <dgm:spPr>
        <a:xfrm>
          <a:off x="3758325" y="1996347"/>
          <a:ext cx="3089442" cy="675815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3200" b="1" i="1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видеопрезентация</a:t>
          </a:r>
          <a:endParaRPr lang="ru-RU" sz="3200" b="1" i="1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gm:t>
    </dgm:pt>
    <dgm:pt modelId="{01D8B1A9-AF98-4710-8E6A-F03A43AC04E5}" type="parTrans" cxnId="{EE442546-D0AE-454D-8AD1-3E4C9F3DC505}">
      <dgm:prSet/>
      <dgm:spPr/>
      <dgm:t>
        <a:bodyPr/>
        <a:lstStyle/>
        <a:p>
          <a:endParaRPr lang="ru-RU"/>
        </a:p>
      </dgm:t>
    </dgm:pt>
    <dgm:pt modelId="{54A6399F-3DA2-41E2-B68C-836E008E57B6}" type="sibTrans" cxnId="{EE442546-D0AE-454D-8AD1-3E4C9F3DC505}">
      <dgm:prSet/>
      <dgm:spPr/>
      <dgm:t>
        <a:bodyPr/>
        <a:lstStyle/>
        <a:p>
          <a:endParaRPr lang="ru-RU"/>
        </a:p>
      </dgm:t>
    </dgm:pt>
    <dgm:pt modelId="{B7DF7A33-1890-47A5-9724-D2BB74C1945A}">
      <dgm:prSet custT="1"/>
      <dgm:spPr>
        <a:xfrm>
          <a:off x="3758325" y="2756640"/>
          <a:ext cx="3089442" cy="675815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32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интерактивные обучающие задания</a:t>
          </a:r>
          <a:endParaRPr lang="ru-RU" sz="3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gm:t>
    </dgm:pt>
    <dgm:pt modelId="{36C4144A-A78B-4ACC-BF3D-71A6037B83C3}" type="parTrans" cxnId="{66FEB211-2B62-4093-89BB-FED7936832EB}">
      <dgm:prSet/>
      <dgm:spPr/>
      <dgm:t>
        <a:bodyPr/>
        <a:lstStyle/>
        <a:p>
          <a:endParaRPr lang="ru-RU"/>
        </a:p>
      </dgm:t>
    </dgm:pt>
    <dgm:pt modelId="{9FB46CE4-19A5-4385-8BEA-E17142FC03C8}" type="sibTrans" cxnId="{66FEB211-2B62-4093-89BB-FED7936832EB}">
      <dgm:prSet/>
      <dgm:spPr/>
      <dgm:t>
        <a:bodyPr/>
        <a:lstStyle/>
        <a:p>
          <a:endParaRPr lang="ru-RU"/>
        </a:p>
      </dgm:t>
    </dgm:pt>
    <dgm:pt modelId="{047888BF-FC9C-4B23-82D0-DCBB41DF3AE1}">
      <dgm:prSet custT="1"/>
      <dgm:spPr>
        <a:xfrm>
          <a:off x="3758325" y="3516932"/>
          <a:ext cx="3089442" cy="675815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gm:spPr>
      <dgm:t>
        <a:bodyPr/>
        <a:lstStyle/>
        <a:p>
          <a:pPr rtl="0"/>
          <a:r>
            <a:rPr lang="ru-RU" sz="3200" b="1" i="1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создание проектов</a:t>
          </a:r>
          <a:endParaRPr lang="ru-RU" sz="3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gm:t>
    </dgm:pt>
    <dgm:pt modelId="{C89B41CB-FABC-42C2-A666-EA17DDD38723}" type="parTrans" cxnId="{02D3CF0A-125E-4E12-8F35-95C1943F214F}">
      <dgm:prSet/>
      <dgm:spPr/>
      <dgm:t>
        <a:bodyPr/>
        <a:lstStyle/>
        <a:p>
          <a:endParaRPr lang="ru-RU"/>
        </a:p>
      </dgm:t>
    </dgm:pt>
    <dgm:pt modelId="{88728624-FF27-4976-A83F-580C7E0832A6}" type="sibTrans" cxnId="{02D3CF0A-125E-4E12-8F35-95C1943F214F}">
      <dgm:prSet/>
      <dgm:spPr/>
      <dgm:t>
        <a:bodyPr/>
        <a:lstStyle/>
        <a:p>
          <a:endParaRPr lang="ru-RU"/>
        </a:p>
      </dgm:t>
    </dgm:pt>
    <dgm:pt modelId="{18507E79-4852-45DD-A81F-7AAF18E91085}" type="pres">
      <dgm:prSet presAssocID="{469ED519-4F57-45B8-B753-43373543C6F0}" presName="compositeShape" presStyleCnt="0">
        <dgm:presLayoutVars>
          <dgm:dir/>
          <dgm:resizeHandles/>
        </dgm:presLayoutVars>
      </dgm:prSet>
      <dgm:spPr/>
      <dgm:t>
        <a:bodyPr/>
        <a:lstStyle/>
        <a:p>
          <a:endParaRPr lang="ru-RU"/>
        </a:p>
      </dgm:t>
    </dgm:pt>
    <dgm:pt modelId="{43C03912-9D52-47CB-92C0-BDFB528D937D}" type="pres">
      <dgm:prSet presAssocID="{469ED519-4F57-45B8-B753-43373543C6F0}" presName="pyramid" presStyleLbl="node1" presStyleIdx="0" presStyleCnt="1"/>
      <dgm:spPr>
        <a:xfrm>
          <a:off x="1381831" y="0"/>
          <a:ext cx="4752988" cy="4752988"/>
        </a:xfrm>
        <a:prstGeom prst="triangle">
          <a:avLst/>
        </a:prstGeom>
        <a:solidFill>
          <a:srgbClr val="0F6F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7150" dist="38100" dir="5400000" algn="ctr" rotWithShape="0">
            <a:srgbClr val="0F6FC6">
              <a:hueOff val="0"/>
              <a:satOff val="0"/>
              <a:lumOff val="0"/>
              <a:alphaOff val="0"/>
              <a:shade val="9000"/>
              <a:satMod val="105000"/>
              <a:alpha val="4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gm:spPr>
      <dgm:t>
        <a:bodyPr/>
        <a:lstStyle/>
        <a:p>
          <a:endParaRPr lang="ru-RU"/>
        </a:p>
      </dgm:t>
    </dgm:pt>
    <dgm:pt modelId="{0EC2D43E-1C1D-48FE-A335-4D42844BAB39}" type="pres">
      <dgm:prSet presAssocID="{469ED519-4F57-45B8-B753-43373543C6F0}" presName="theList" presStyleCnt="0"/>
      <dgm:spPr/>
    </dgm:pt>
    <dgm:pt modelId="{B4A8FC62-C204-492B-BEE8-B8DC36B1C2E4}" type="pres">
      <dgm:prSet presAssocID="{CB8D18A1-4164-41AB-BC34-B02CC25E31FB}" presName="aNode" presStyleLbl="fgAcc1" presStyleIdx="0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8E40F6B-D292-4165-BC0A-74550CC60B97}" type="pres">
      <dgm:prSet presAssocID="{CB8D18A1-4164-41AB-BC34-B02CC25E31FB}" presName="aSpace" presStyleCnt="0"/>
      <dgm:spPr/>
    </dgm:pt>
    <dgm:pt modelId="{6E68A4FF-5F81-43DF-AE18-577FD786158E}" type="pres">
      <dgm:prSet presAssocID="{BAF86505-4CD4-4222-BDE8-931B6855F72E}" presName="aNode" presStyleLbl="fgAcc1" presStyleIdx="1" presStyleCnt="5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B432F58-6AFC-49D2-9B96-E5F85AC95839}" type="pres">
      <dgm:prSet presAssocID="{BAF86505-4CD4-4222-BDE8-931B6855F72E}" presName="aSpace" presStyleCnt="0"/>
      <dgm:spPr/>
    </dgm:pt>
    <dgm:pt modelId="{7476B3BD-8D01-4642-A63C-F05059B3FC73}" type="pres">
      <dgm:prSet presAssocID="{E00EB774-C10D-4EB3-8443-42DF2CFC2A9E}" presName="aNode" presStyleLbl="fgAcc1" presStyleIdx="2" presStyleCnt="5" custScaleX="13867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854FFB5-00A9-4EBA-B87E-ED5F35552E35}" type="pres">
      <dgm:prSet presAssocID="{E00EB774-C10D-4EB3-8443-42DF2CFC2A9E}" presName="aSpace" presStyleCnt="0"/>
      <dgm:spPr/>
    </dgm:pt>
    <dgm:pt modelId="{39C5D0B7-E825-4A00-98FC-20F66718D028}" type="pres">
      <dgm:prSet presAssocID="{B7DF7A33-1890-47A5-9724-D2BB74C1945A}" presName="aNode" presStyleLbl="fgAcc1" presStyleIdx="3" presStyleCnt="5" custScaleX="19706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26BE99E-BB81-45A6-9413-24E6604E1302}" type="pres">
      <dgm:prSet presAssocID="{B7DF7A33-1890-47A5-9724-D2BB74C1945A}" presName="aSpace" presStyleCnt="0"/>
      <dgm:spPr/>
    </dgm:pt>
    <dgm:pt modelId="{54540D51-F734-46B5-B64C-FFCB1F2555E0}" type="pres">
      <dgm:prSet presAssocID="{047888BF-FC9C-4B23-82D0-DCBB41DF3AE1}" presName="aNode" presStyleLbl="fgAcc1" presStyleIdx="4" presStyleCnt="5" custScaleX="206018" custScaleY="8344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4267FD1-C337-48CD-8765-C59558282C54}" type="pres">
      <dgm:prSet presAssocID="{047888BF-FC9C-4B23-82D0-DCBB41DF3AE1}" presName="aSpace" presStyleCnt="0"/>
      <dgm:spPr/>
    </dgm:pt>
  </dgm:ptLst>
  <dgm:cxnLst>
    <dgm:cxn modelId="{2456D574-03FA-4252-8839-5819A3D4D014}" type="presOf" srcId="{469ED519-4F57-45B8-B753-43373543C6F0}" destId="{18507E79-4852-45DD-A81F-7AAF18E91085}" srcOrd="0" destOrd="0" presId="urn:microsoft.com/office/officeart/2005/8/layout/pyramid2"/>
    <dgm:cxn modelId="{E9840091-806D-4245-A96A-07D9E0E03DB1}" type="presOf" srcId="{E00EB774-C10D-4EB3-8443-42DF2CFC2A9E}" destId="{7476B3BD-8D01-4642-A63C-F05059B3FC73}" srcOrd="0" destOrd="0" presId="urn:microsoft.com/office/officeart/2005/8/layout/pyramid2"/>
    <dgm:cxn modelId="{E071A286-ACF1-4E0B-BF00-FC3DB49D510E}" srcId="{469ED519-4F57-45B8-B753-43373543C6F0}" destId="{CB8D18A1-4164-41AB-BC34-B02CC25E31FB}" srcOrd="0" destOrd="0" parTransId="{ADEF80E6-438D-4ADC-AC1C-6EFBAC9ABBA3}" sibTransId="{1E083EDA-9AAA-4903-B92D-1772A96E69C5}"/>
    <dgm:cxn modelId="{FBBEC5D3-D47B-4D6A-8D6B-C8199BDF0FEE}" type="presOf" srcId="{B7DF7A33-1890-47A5-9724-D2BB74C1945A}" destId="{39C5D0B7-E825-4A00-98FC-20F66718D028}" srcOrd="0" destOrd="0" presId="urn:microsoft.com/office/officeart/2005/8/layout/pyramid2"/>
    <dgm:cxn modelId="{7175B9C0-B8FD-423C-80D2-F0BA3B2D112F}" type="presOf" srcId="{CB8D18A1-4164-41AB-BC34-B02CC25E31FB}" destId="{B4A8FC62-C204-492B-BEE8-B8DC36B1C2E4}" srcOrd="0" destOrd="0" presId="urn:microsoft.com/office/officeart/2005/8/layout/pyramid2"/>
    <dgm:cxn modelId="{66FEB211-2B62-4093-89BB-FED7936832EB}" srcId="{469ED519-4F57-45B8-B753-43373543C6F0}" destId="{B7DF7A33-1890-47A5-9724-D2BB74C1945A}" srcOrd="3" destOrd="0" parTransId="{36C4144A-A78B-4ACC-BF3D-71A6037B83C3}" sibTransId="{9FB46CE4-19A5-4385-8BEA-E17142FC03C8}"/>
    <dgm:cxn modelId="{FE55E5A6-AA01-4837-8A88-DA58C0D23606}" srcId="{469ED519-4F57-45B8-B753-43373543C6F0}" destId="{BAF86505-4CD4-4222-BDE8-931B6855F72E}" srcOrd="1" destOrd="0" parTransId="{4AB698CE-0927-421A-A93A-ED6AE9432971}" sibTransId="{2C245383-2C23-4930-9F53-FE2A65C20BFA}"/>
    <dgm:cxn modelId="{02D3CF0A-125E-4E12-8F35-95C1943F214F}" srcId="{469ED519-4F57-45B8-B753-43373543C6F0}" destId="{047888BF-FC9C-4B23-82D0-DCBB41DF3AE1}" srcOrd="4" destOrd="0" parTransId="{C89B41CB-FABC-42C2-A666-EA17DDD38723}" sibTransId="{88728624-FF27-4976-A83F-580C7E0832A6}"/>
    <dgm:cxn modelId="{6880E933-DEA3-4645-ACE8-2DE92F69EE71}" type="presOf" srcId="{047888BF-FC9C-4B23-82D0-DCBB41DF3AE1}" destId="{54540D51-F734-46B5-B64C-FFCB1F2555E0}" srcOrd="0" destOrd="0" presId="urn:microsoft.com/office/officeart/2005/8/layout/pyramid2"/>
    <dgm:cxn modelId="{BA29F5DB-62A8-43CB-8E0E-AA47479996E6}" type="presOf" srcId="{BAF86505-4CD4-4222-BDE8-931B6855F72E}" destId="{6E68A4FF-5F81-43DF-AE18-577FD786158E}" srcOrd="0" destOrd="0" presId="urn:microsoft.com/office/officeart/2005/8/layout/pyramid2"/>
    <dgm:cxn modelId="{EE442546-D0AE-454D-8AD1-3E4C9F3DC505}" srcId="{469ED519-4F57-45B8-B753-43373543C6F0}" destId="{E00EB774-C10D-4EB3-8443-42DF2CFC2A9E}" srcOrd="2" destOrd="0" parTransId="{01D8B1A9-AF98-4710-8E6A-F03A43AC04E5}" sibTransId="{54A6399F-3DA2-41E2-B68C-836E008E57B6}"/>
    <dgm:cxn modelId="{F0590BAF-361D-4E06-8164-EDF917DD4DFC}" type="presParOf" srcId="{18507E79-4852-45DD-A81F-7AAF18E91085}" destId="{43C03912-9D52-47CB-92C0-BDFB528D937D}" srcOrd="0" destOrd="0" presId="urn:microsoft.com/office/officeart/2005/8/layout/pyramid2"/>
    <dgm:cxn modelId="{60D83ED5-2F9A-4526-A9E2-BB58ADE9C906}" type="presParOf" srcId="{18507E79-4852-45DD-A81F-7AAF18E91085}" destId="{0EC2D43E-1C1D-48FE-A335-4D42844BAB39}" srcOrd="1" destOrd="0" presId="urn:microsoft.com/office/officeart/2005/8/layout/pyramid2"/>
    <dgm:cxn modelId="{8F022F9F-135C-46F4-80BB-1026D24A2023}" type="presParOf" srcId="{0EC2D43E-1C1D-48FE-A335-4D42844BAB39}" destId="{B4A8FC62-C204-492B-BEE8-B8DC36B1C2E4}" srcOrd="0" destOrd="0" presId="urn:microsoft.com/office/officeart/2005/8/layout/pyramid2"/>
    <dgm:cxn modelId="{286EEBD0-BD79-4CA9-B31B-3B4A32380C8F}" type="presParOf" srcId="{0EC2D43E-1C1D-48FE-A335-4D42844BAB39}" destId="{A8E40F6B-D292-4165-BC0A-74550CC60B97}" srcOrd="1" destOrd="0" presId="urn:microsoft.com/office/officeart/2005/8/layout/pyramid2"/>
    <dgm:cxn modelId="{C70609CD-83B4-40C0-8BB9-70C52BA1101D}" type="presParOf" srcId="{0EC2D43E-1C1D-48FE-A335-4D42844BAB39}" destId="{6E68A4FF-5F81-43DF-AE18-577FD786158E}" srcOrd="2" destOrd="0" presId="urn:microsoft.com/office/officeart/2005/8/layout/pyramid2"/>
    <dgm:cxn modelId="{23C8F903-5E7B-433C-9A88-CBE4F1C383F5}" type="presParOf" srcId="{0EC2D43E-1C1D-48FE-A335-4D42844BAB39}" destId="{CB432F58-6AFC-49D2-9B96-E5F85AC95839}" srcOrd="3" destOrd="0" presId="urn:microsoft.com/office/officeart/2005/8/layout/pyramid2"/>
    <dgm:cxn modelId="{5134ACB8-6F02-4F15-ADC7-A443B2198E22}" type="presParOf" srcId="{0EC2D43E-1C1D-48FE-A335-4D42844BAB39}" destId="{7476B3BD-8D01-4642-A63C-F05059B3FC73}" srcOrd="4" destOrd="0" presId="urn:microsoft.com/office/officeart/2005/8/layout/pyramid2"/>
    <dgm:cxn modelId="{000D9E24-80BE-4C5B-BB1A-744D1DCF0422}" type="presParOf" srcId="{0EC2D43E-1C1D-48FE-A335-4D42844BAB39}" destId="{5854FFB5-00A9-4EBA-B87E-ED5F35552E35}" srcOrd="5" destOrd="0" presId="urn:microsoft.com/office/officeart/2005/8/layout/pyramid2"/>
    <dgm:cxn modelId="{A04A93B9-11B1-4C71-885A-D5D1680D2A6E}" type="presParOf" srcId="{0EC2D43E-1C1D-48FE-A335-4D42844BAB39}" destId="{39C5D0B7-E825-4A00-98FC-20F66718D028}" srcOrd="6" destOrd="0" presId="urn:microsoft.com/office/officeart/2005/8/layout/pyramid2"/>
    <dgm:cxn modelId="{54E3A9ED-E1DB-44D8-B6AA-2F425C0EC673}" type="presParOf" srcId="{0EC2D43E-1C1D-48FE-A335-4D42844BAB39}" destId="{B26BE99E-BB81-45A6-9413-24E6604E1302}" srcOrd="7" destOrd="0" presId="urn:microsoft.com/office/officeart/2005/8/layout/pyramid2"/>
    <dgm:cxn modelId="{DF508B6D-6230-4B46-B759-5599CF36C5C6}" type="presParOf" srcId="{0EC2D43E-1C1D-48FE-A335-4D42844BAB39}" destId="{54540D51-F734-46B5-B64C-FFCB1F2555E0}" srcOrd="8" destOrd="0" presId="urn:microsoft.com/office/officeart/2005/8/layout/pyramid2"/>
    <dgm:cxn modelId="{4FB61ED5-555C-4869-B831-1033D8738A62}" type="presParOf" srcId="{0EC2D43E-1C1D-48FE-A335-4D42844BAB39}" destId="{94267FD1-C337-48CD-8765-C59558282C54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3C03912-9D52-47CB-92C0-BDFB528D937D}">
      <dsp:nvSpPr>
        <dsp:cNvPr id="0" name=""/>
        <dsp:cNvSpPr/>
      </dsp:nvSpPr>
      <dsp:spPr>
        <a:xfrm>
          <a:off x="1649340" y="0"/>
          <a:ext cx="4898136" cy="4898136"/>
        </a:xfrm>
        <a:prstGeom prst="triangle">
          <a:avLst/>
        </a:prstGeom>
        <a:solidFill>
          <a:srgbClr val="0F6FC6">
            <a:hueOff val="0"/>
            <a:satOff val="0"/>
            <a:lumOff val="0"/>
            <a:alphaOff val="0"/>
          </a:srgbClr>
        </a:solidFill>
        <a:ln>
          <a:noFill/>
        </a:ln>
        <a:effectLst>
          <a:outerShdw blurRad="57150" dist="38100" dir="5400000" algn="ctr" rotWithShape="0">
            <a:srgbClr val="0F6FC6">
              <a:hueOff val="0"/>
              <a:satOff val="0"/>
              <a:lumOff val="0"/>
              <a:alphaOff val="0"/>
              <a:shade val="9000"/>
              <a:satMod val="105000"/>
              <a:alpha val="48000"/>
            </a:srgbClr>
          </a:outerShdw>
        </a:effectLst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B4A8FC62-C204-492B-BEE8-B8DC36B1C2E4}">
      <dsp:nvSpPr>
        <dsp:cNvPr id="0" name=""/>
        <dsp:cNvSpPr/>
      </dsp:nvSpPr>
      <dsp:spPr>
        <a:xfrm>
          <a:off x="4098408" y="490492"/>
          <a:ext cx="3183788" cy="71750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37160" tIns="137160" rIns="137160" bIns="137160" numCol="1" spcCol="1270" anchor="ctr" anchorCtr="0">
          <a:noAutofit/>
        </a:bodyPr>
        <a:lstStyle/>
        <a:p>
          <a:pPr lvl="0" algn="ctr" defTabSz="16002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6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слайд</a:t>
          </a:r>
          <a:endParaRPr lang="ru-RU" sz="36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sp:txBody>
      <dsp:txXfrm>
        <a:off x="4133433" y="525517"/>
        <a:ext cx="3113738" cy="647450"/>
      </dsp:txXfrm>
    </dsp:sp>
    <dsp:sp modelId="{6E68A4FF-5F81-43DF-AE18-577FD786158E}">
      <dsp:nvSpPr>
        <dsp:cNvPr id="0" name=""/>
        <dsp:cNvSpPr/>
      </dsp:nvSpPr>
      <dsp:spPr>
        <a:xfrm>
          <a:off x="4098408" y="1297680"/>
          <a:ext cx="3183788" cy="71750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презентация </a:t>
          </a:r>
          <a:endParaRPr lang="ru-RU" sz="32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sp:txBody>
      <dsp:txXfrm>
        <a:off x="4133433" y="1332705"/>
        <a:ext cx="3113738" cy="647450"/>
      </dsp:txXfrm>
    </dsp:sp>
    <dsp:sp modelId="{7476B3BD-8D01-4642-A63C-F05059B3FC73}">
      <dsp:nvSpPr>
        <dsp:cNvPr id="0" name=""/>
        <dsp:cNvSpPr/>
      </dsp:nvSpPr>
      <dsp:spPr>
        <a:xfrm>
          <a:off x="3482791" y="2104868"/>
          <a:ext cx="4415023" cy="71750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err="1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видеопрезентация</a:t>
          </a:r>
          <a:endParaRPr lang="ru-RU" sz="3200" b="1" i="1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sp:txBody>
      <dsp:txXfrm>
        <a:off x="3517816" y="2139893"/>
        <a:ext cx="4344973" cy="647450"/>
      </dsp:txXfrm>
    </dsp:sp>
    <dsp:sp modelId="{39C5D0B7-E825-4A00-98FC-20F66718D028}">
      <dsp:nvSpPr>
        <dsp:cNvPr id="0" name=""/>
        <dsp:cNvSpPr/>
      </dsp:nvSpPr>
      <dsp:spPr>
        <a:xfrm>
          <a:off x="2553188" y="2912056"/>
          <a:ext cx="6274228" cy="717500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интерактивные обучающие задания</a:t>
          </a:r>
          <a:endParaRPr lang="ru-RU" sz="3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sp:txBody>
      <dsp:txXfrm>
        <a:off x="2588213" y="2947081"/>
        <a:ext cx="6204178" cy="647450"/>
      </dsp:txXfrm>
    </dsp:sp>
    <dsp:sp modelId="{54540D51-F734-46B5-B64C-FFCB1F2555E0}">
      <dsp:nvSpPr>
        <dsp:cNvPr id="0" name=""/>
        <dsp:cNvSpPr/>
      </dsp:nvSpPr>
      <dsp:spPr>
        <a:xfrm>
          <a:off x="2410714" y="3719244"/>
          <a:ext cx="6559177" cy="598711"/>
        </a:xfrm>
        <a:prstGeom prst="roundRect">
          <a:avLst/>
        </a:prstGeom>
        <a:solidFill>
          <a:sysClr val="window" lastClr="FFFFFF">
            <a:alpha val="90000"/>
            <a:hueOff val="0"/>
            <a:satOff val="0"/>
            <a:lumOff val="0"/>
            <a:alphaOff val="0"/>
          </a:sys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300000"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121920" rIns="121920" bIns="121920" numCol="1" spcCol="1270" anchor="ctr" anchorCtr="0">
          <a:noAutofit/>
        </a:bodyPr>
        <a:lstStyle/>
        <a:p>
          <a:pPr lvl="0" algn="ctr" defTabSz="14224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3200" b="1" i="1" kern="1200" dirty="0" smtClean="0">
              <a:solidFill>
                <a:sysClr val="windowText" lastClr="000000">
                  <a:hueOff val="0"/>
                  <a:satOff val="0"/>
                  <a:lumOff val="0"/>
                  <a:alphaOff val="0"/>
                </a:sysClr>
              </a:solidFill>
              <a:latin typeface="Constantia"/>
              <a:ea typeface="+mn-ea"/>
              <a:cs typeface="+mn-cs"/>
            </a:rPr>
            <a:t>создание проектов</a:t>
          </a:r>
          <a:endParaRPr lang="ru-RU" sz="3200" kern="1200" dirty="0">
            <a:solidFill>
              <a:sysClr val="windowText" lastClr="000000">
                <a:hueOff val="0"/>
                <a:satOff val="0"/>
                <a:lumOff val="0"/>
                <a:alphaOff val="0"/>
              </a:sysClr>
            </a:solidFill>
            <a:latin typeface="Constantia"/>
            <a:ea typeface="+mn-ea"/>
            <a:cs typeface="+mn-cs"/>
          </a:endParaRPr>
        </a:p>
      </dsp:txBody>
      <dsp:txXfrm>
        <a:off x="2439941" y="3748471"/>
        <a:ext cx="6500723" cy="540257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3" Type="http://schemas.openxmlformats.org/officeDocument/2006/relationships/image" Target="../media/image25.wmf"/><Relationship Id="rId2" Type="http://schemas.openxmlformats.org/officeDocument/2006/relationships/image" Target="../media/image24.emf"/><Relationship Id="rId1" Type="http://schemas.openxmlformats.org/officeDocument/2006/relationships/image" Target="../media/image23.emf"/><Relationship Id="rId6" Type="http://schemas.openxmlformats.org/officeDocument/2006/relationships/image" Target="../media/image28.emf"/><Relationship Id="rId5" Type="http://schemas.openxmlformats.org/officeDocument/2006/relationships/image" Target="../media/image27.emf"/><Relationship Id="rId4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CE8795A-8130-4BBF-89A9-C67319FDBDB5}" type="datetimeFigureOut">
              <a:rPr lang="ru-RU" smtClean="0"/>
              <a:pPr/>
              <a:t>06.04.2016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6B5735-742D-4148-A5F5-FDEF744F9249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81560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26B5735-742D-4148-A5F5-FDEF744F9249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693357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8068" name="Верхний колонтитул 3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mtClean="0">
                <a:solidFill>
                  <a:prstClr val="black"/>
                </a:solidFill>
              </a:rPr>
              <a:t>htt:www.o-detstve.ru </a:t>
            </a:r>
            <a:r>
              <a:rPr lang="ru-RU" altLang="ru-RU" smtClean="0">
                <a:solidFill>
                  <a:prstClr val="black"/>
                </a:solidFill>
              </a:rPr>
              <a:t>Портал"О детстве"</a:t>
            </a:r>
          </a:p>
        </p:txBody>
      </p:sp>
    </p:spTree>
    <p:extLst>
      <p:ext uri="{BB962C8B-B14F-4D97-AF65-F5344CB8AC3E}">
        <p14:creationId xmlns:p14="http://schemas.microsoft.com/office/powerpoint/2010/main" val="36345356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090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9091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 altLang="ru-RU" smtClean="0"/>
          </a:p>
        </p:txBody>
      </p:sp>
      <p:sp>
        <p:nvSpPr>
          <p:cNvPr id="89092" name="Верхний колонтитул 1"/>
          <p:cNvSpPr>
            <a:spLocks noGrp="1"/>
          </p:cNvSpPr>
          <p:nvPr>
            <p:ph type="hdr" sz="quarter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ru-RU" smtClean="0">
                <a:solidFill>
                  <a:prstClr val="black"/>
                </a:solidFill>
              </a:rPr>
              <a:t>htt:www.o-detstve.ru </a:t>
            </a:r>
            <a:r>
              <a:rPr lang="ru-RU" altLang="ru-RU" smtClean="0">
                <a:solidFill>
                  <a:prstClr val="black"/>
                </a:solidFill>
              </a:rPr>
              <a:t>Портал"О детстве"</a:t>
            </a:r>
          </a:p>
        </p:txBody>
      </p:sp>
    </p:spTree>
    <p:extLst>
      <p:ext uri="{BB962C8B-B14F-4D97-AF65-F5344CB8AC3E}">
        <p14:creationId xmlns:p14="http://schemas.microsoft.com/office/powerpoint/2010/main" val="35275865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7310778-D09E-4478-B079-71981E6E03B9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8587658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C238D054-C2D4-4012-A351-20799719DA6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3364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6B8B-DE20-4234-B858-A6B7998551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7929598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F9BBF-103B-468A-8A28-802F86AB8A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3663609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4244F-5CDD-4D4B-A8FC-7B1BC0E40B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0412074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3A62B-BCA2-4B92-9C6F-7D070FA0CC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5744256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D55B4-F7F3-4654-8321-294990EB8F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324115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C45A2-8603-431A-B49E-0054EED26B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9225845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6A5D7-1BF6-4491-9823-88A2A79C18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4817640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D8080-B95E-4523-8C4B-E045AC1304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28889024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10443-DB50-41B4-8C76-F379E0C31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15569401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F0E06-122B-4E63-ABC2-0CFE421E1B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440030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726367FC-DEFA-4B70-A45A-F0C1B6B6A9A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0336247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E86F7-F358-46D8-A13D-E338AB40EB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1509937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6B8B-DE20-4234-B858-A6B7998551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34004910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F9BBF-103B-468A-8A28-802F86AB8A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4844473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4244F-5CDD-4D4B-A8FC-7B1BC0E40B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5535772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3A62B-BCA2-4B92-9C6F-7D070FA0CC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452087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D55B4-F7F3-4654-8321-294990EB8F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94505855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C45A2-8603-431A-B49E-0054EED26B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49101295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6A5D7-1BF6-4491-9823-88A2A79C18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85786544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D8080-B95E-4523-8C4B-E045AC1304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59660675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10443-DB50-41B4-8C76-F379E0C31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0265492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711200" y="1371600"/>
            <a:ext cx="10468864" cy="1828800"/>
          </a:xfrm>
          <a:ln>
            <a:noFill/>
          </a:ln>
        </p:spPr>
        <p:txBody>
          <a:bodyPr tIns="0" rIns="18288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711200" y="3228536"/>
            <a:ext cx="10472928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ru-RU" smtClean="0"/>
              <a:t>Образец подзаголовка</a:t>
            </a:r>
            <a:endParaRPr lang="en-US"/>
          </a:p>
        </p:txBody>
      </p:sp>
      <p:sp>
        <p:nvSpPr>
          <p:cNvPr id="1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1DD3D-E8D4-4D06-B88D-7075B67C3F32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2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ED3ADF54-53B9-4E3D-96D3-FFEAC303048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4782866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F0E06-122B-4E63-ABC2-0CFE421E1B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30615796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E86F7-F358-46D8-A13D-E338AB40EB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4097876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6B8B-DE20-4234-B858-A6B7998551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3731874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F9BBF-103B-468A-8A28-802F86AB8A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9557750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4244F-5CDD-4D4B-A8FC-7B1BC0E40B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716340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3A62B-BCA2-4B92-9C6F-7D070FA0CC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3350025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D55B4-F7F3-4654-8321-294990EB8F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5669515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C45A2-8603-431A-B49E-0054EED26B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8171977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6A5D7-1BF6-4491-9823-88A2A79C18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0829199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D8080-B95E-4523-8C4B-E045AC1304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92293296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4C5BB3-6FE9-4E32-BBC4-A1F5221E96A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E1646F1-866E-44E6-9666-DD1A4911500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969398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10443-DB50-41B4-8C76-F379E0C31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01845855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F0E06-122B-4E63-ABC2-0CFE421E1B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891152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E86F7-F358-46D8-A13D-E338AB40EB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51826618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6B8B-DE20-4234-B858-A6B7998551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2595890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F9BBF-103B-468A-8A28-802F86AB8A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0768437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4244F-5CDD-4D4B-A8FC-7B1BC0E40B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20457411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3A62B-BCA2-4B92-9C6F-7D070FA0CC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0010850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D55B4-F7F3-4654-8321-294990EB8F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8785761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C45A2-8603-431A-B49E-0054EED26B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3202564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6A5D7-1BF6-4491-9823-88A2A79C18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83533726"/>
      </p:ext>
    </p:extLst>
  </p:cSld>
  <p:clrMapOvr>
    <a:masterClrMapping/>
  </p:clrMapOvr>
  <p:transition spd="slow">
    <p:checker/>
    <p:sndAc>
      <p:endSnd/>
    </p:sndAc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олилиния 3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5" name="Полилиния 4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grpSp>
        <p:nvGrpSpPr>
          <p:cNvPr id="6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white"/>
                </a:solidFill>
              </a:endParaRPr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7136" y="1316736"/>
            <a:ext cx="10363200" cy="1362456"/>
          </a:xfrm>
          <a:ln>
            <a:noFill/>
          </a:ln>
        </p:spPr>
        <p:txBody>
          <a:bodyPr tIns="0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07136" y="2704664"/>
            <a:ext cx="10363200" cy="1509712"/>
          </a:xfrm>
        </p:spPr>
        <p:txBody>
          <a:bodyPr lIns="45720" rIns="45720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3835D4-68A0-400E-AE94-A7118F45FFFD}" type="datetimeFigureOut">
              <a:rPr lang="ru-RU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11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D1EAEE"/>
                </a:solidFill>
              </a:defRPr>
            </a:lvl1pPr>
          </a:lstStyle>
          <a:p>
            <a:fld id="{8895FD05-52BB-4F16-9256-34380C1686B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2222537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920085"/>
            <a:ext cx="53848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17FFC8-8B8A-4308-B152-820DCADC9A3D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DFD9BB-61B1-4191-B835-099C167BDE9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18587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855248"/>
            <a:ext cx="5386917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6193368" y="1859758"/>
            <a:ext cx="5389033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609600" y="2514600"/>
            <a:ext cx="5386917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514600"/>
            <a:ext cx="5389033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DDCAB60-94B7-4FFE-B54A-403B34D7B220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92BD121-1243-49CF-A2DF-0116F782FCFB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01702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704088"/>
            <a:ext cx="11074400" cy="1143000"/>
          </a:xfrm>
        </p:spPr>
        <p:txBody>
          <a:bodyPr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5C6EDB-E92D-4CB2-BB34-C808C84709AF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50E3B04-3E44-4884-BC67-58992448D9F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4421072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5A3B2E-AF4B-46D3-BD10-AF3B3D1CC99C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3DE72BC-1690-4B28-8537-A22E9C3AD41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2560224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514352"/>
            <a:ext cx="3657600" cy="116205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914400" y="1676400"/>
            <a:ext cx="36576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4766733" y="1676400"/>
            <a:ext cx="6815667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5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F70EBC5-AC26-4370-8482-77B9FFC514F3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451354-E14F-4D76-BDB2-FB44FF4D63A6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827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C7AA8DD-5DC2-4250-883D-1FE89BF025C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28681856"/>
      </p:ext>
    </p:extLst>
  </p:cSld>
  <p:clrMapOvr>
    <a:masterClrMapping/>
  </p:clrMapOvr>
  <p:transition spd="slow">
    <p:checker/>
    <p:sndAc>
      <p:endSnd/>
    </p:sndAc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с одним вырезанным скругленным углом 13"/>
          <p:cNvSpPr/>
          <p:nvPr/>
        </p:nvSpPr>
        <p:spPr>
          <a:xfrm rot="420000" flipV="1">
            <a:off x="4220633" y="1108075"/>
            <a:ext cx="70104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420000" flipV="1">
            <a:off x="10672234" y="5359401"/>
            <a:ext cx="207433" cy="155575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sz="1800">
              <a:solidFill>
                <a:prstClr val="white"/>
              </a:solidFill>
            </a:endParaRPr>
          </a:p>
        </p:txBody>
      </p:sp>
      <p:sp>
        <p:nvSpPr>
          <p:cNvPr id="7" name="Полилиния 6"/>
          <p:cNvSpPr>
            <a:spLocks/>
          </p:cNvSpPr>
          <p:nvPr/>
        </p:nvSpPr>
        <p:spPr bwMode="auto">
          <a:xfrm flipV="1">
            <a:off x="-12700" y="5816600"/>
            <a:ext cx="1221740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 flipV="1">
            <a:off x="5842000" y="6219826"/>
            <a:ext cx="63500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12800" y="1176997"/>
            <a:ext cx="2950464" cy="1582621"/>
          </a:xfrm>
        </p:spPr>
        <p:txBody>
          <a:bodyPr lIns="45720" rIns="45720" bIns="45720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12800" y="2828785"/>
            <a:ext cx="2946400" cy="2179320"/>
          </a:xfrm>
        </p:spPr>
        <p:txBody>
          <a:bodyPr lIns="64008" rIns="45720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4647724" y="1199517"/>
            <a:ext cx="615696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ru-RU" noProof="0" smtClean="0"/>
              <a:t>Вставка рисунка</a:t>
            </a:r>
            <a:endParaRPr lang="en-US" noProof="0" dirty="0"/>
          </a:p>
        </p:txBody>
      </p:sp>
      <p:sp>
        <p:nvSpPr>
          <p:cNvPr id="9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3C04C6-C0E5-4C42-AC27-8909709A8E67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0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1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10769600" y="6356351"/>
            <a:ext cx="812800" cy="365125"/>
          </a:xfrm>
        </p:spPr>
        <p:txBody>
          <a:bodyPr/>
          <a:lstStyle>
            <a:lvl1pPr>
              <a:defRPr/>
            </a:lvl1pPr>
          </a:lstStyle>
          <a:p>
            <a:fld id="{8F9711AD-A667-474C-901E-8BBC1526453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223192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65D9236-E01B-4270-B4DD-34CA96B3F40E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E87EB3-508B-4E2E-8FCA-A820D1ADC32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5412304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914402"/>
            <a:ext cx="2743200" cy="5211763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914402"/>
            <a:ext cx="8026400" cy="5211763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9CF676-E452-4152-B9A0-CB2554836424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Нижний колонтитул 21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Номер слайда 1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EB88AB-06B1-41E5-B00F-67A4FE0B631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044270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461DD3D-E8D4-4D06-B88D-7075B67C3F32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D3ADF54-53B9-4E3D-96D3-FFEAC303048A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328532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54C5BB3-6FE9-4E32-BBC4-A1F5221E96A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E1646F1-866E-44E6-9666-DD1A4911500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3169344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C3835D4-68A0-400E-AE94-A7118F45FFFD}" type="datetimeFigureOut">
              <a:rPr lang="ru-RU" smtClean="0">
                <a:solidFill>
                  <a:srgbClr val="DBF5F9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DBF5F9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95FD05-52BB-4F16-9256-34380C1686B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0727382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117FFC8-8B8A-4308-B152-820DCADC9A3D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DFD9BB-61B1-4191-B835-099C167BDE9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37764743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ADDCAB60-94B7-4FFE-B54A-403B34D7B220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92BD121-1243-49CF-A2DF-0116F782FCFB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8569826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A5C6EDB-E92D-4CB2-BB34-C808C84709A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0E3B04-3E44-4884-BC67-58992448D9F2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894159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35A3B2E-AF4B-46D3-BD10-AF3B3D1CC99C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DE72BC-1690-4B28-8537-A22E9C3AD417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7618686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D3817B5C-3237-4AEA-A295-012A214DBB7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34072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DF70EBC5-AC26-4370-8482-77B9FFC514F3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1451354-E14F-4D76-BDB2-FB44FF4D63A6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48940017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403C04C6-C0E5-4C42-AC27-8909709A8E67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F9711AD-A667-474C-901E-8BBC15264535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7725261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8CD8A-8693-4BC3-A621-10848761D56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652B12-24B7-4AB8-9F1F-BFBCD62567A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933523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8CD8A-8693-4BC3-A621-10848761D56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652B12-24B7-4AB8-9F1F-BFBCD62567A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8226402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8CD8A-8693-4BC3-A621-10848761D56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652B12-24B7-4AB8-9F1F-BFBCD62567A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1172184095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8CD8A-8693-4BC3-A621-10848761D56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652B12-24B7-4AB8-9F1F-BFBCD62567A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2657245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8CD8A-8693-4BC3-A621-10848761D56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652B12-24B7-4AB8-9F1F-BFBCD62567A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377096047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28F8CD8A-8693-4BC3-A621-10848761D56F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fld id="{23652B12-24B7-4AB8-9F1F-BFBCD62567A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</p:spTree>
    <p:extLst>
      <p:ext uri="{BB962C8B-B14F-4D97-AF65-F5344CB8AC3E}">
        <p14:creationId xmlns:p14="http://schemas.microsoft.com/office/powerpoint/2010/main" val="247861644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065D9236-E01B-4270-B4DD-34CA96B3F40E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E87EB3-508B-4E2E-8FCA-A820D1ADC32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22450125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7C9CF676-E452-4152-B9A0-CB2554836424}" type="datetimeFigureOut">
              <a:rPr lang="ru-RU" smtClean="0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EEB88AB-06B1-41E5-B00F-67A4FE0B631C}" type="slidenum">
              <a:rPr lang="ru-RU" altLang="ru-RU" smtClean="0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076927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6883395-1E2A-4B0C-98AF-1FF8EB2F448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864673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9861244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79993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783056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68115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7062221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052150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464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79869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558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454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B8D77AAA-3475-4A18-BEC3-D2999130B11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21726678"/>
      </p:ext>
    </p:extLst>
  </p:cSld>
  <p:clrMapOvr>
    <a:masterClrMapping/>
  </p:clrMapOvr>
  <p:transition spd="slow">
    <p:checker/>
    <p:sndAc>
      <p:endSnd/>
    </p:sndAc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717132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4934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455934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681897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3377746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6836336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785922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546100" y="-4763"/>
            <a:ext cx="5014912" cy="6862763"/>
            <a:chOff x="2928938" y="-4763"/>
            <a:chExt cx="5014912" cy="6862763"/>
          </a:xfrm>
        </p:grpSpPr>
        <p:sp>
          <p:nvSpPr>
            <p:cNvPr id="22" name="Freeform 6"/>
            <p:cNvSpPr/>
            <p:nvPr/>
          </p:nvSpPr>
          <p:spPr bwMode="auto">
            <a:xfrm>
              <a:off x="3367088" y="-4763"/>
              <a:ext cx="1063625" cy="2782888"/>
            </a:xfrm>
            <a:custGeom>
              <a:avLst/>
              <a:gdLst/>
              <a:ahLst/>
              <a:cxnLst/>
              <a:rect l="0" t="0" r="r" b="b"/>
              <a:pathLst>
                <a:path w="670" h="1753">
                  <a:moveTo>
                    <a:pt x="0" y="1696"/>
                  </a:moveTo>
                  <a:lnTo>
                    <a:pt x="225" y="1753"/>
                  </a:lnTo>
                  <a:lnTo>
                    <a:pt x="670" y="0"/>
                  </a:lnTo>
                  <a:lnTo>
                    <a:pt x="430" y="0"/>
                  </a:lnTo>
                  <a:lnTo>
                    <a:pt x="0" y="1696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23" name="Freeform 7"/>
            <p:cNvSpPr/>
            <p:nvPr/>
          </p:nvSpPr>
          <p:spPr bwMode="auto">
            <a:xfrm>
              <a:off x="2928938" y="-4763"/>
              <a:ext cx="1035050" cy="2673350"/>
            </a:xfrm>
            <a:custGeom>
              <a:avLst/>
              <a:gdLst/>
              <a:ahLst/>
              <a:cxnLst/>
              <a:rect l="0" t="0" r="r" b="b"/>
              <a:pathLst>
                <a:path w="652" h="1684">
                  <a:moveTo>
                    <a:pt x="225" y="1684"/>
                  </a:moveTo>
                  <a:lnTo>
                    <a:pt x="652" y="0"/>
                  </a:lnTo>
                  <a:lnTo>
                    <a:pt x="411" y="0"/>
                  </a:lnTo>
                  <a:lnTo>
                    <a:pt x="0" y="1627"/>
                  </a:lnTo>
                  <a:lnTo>
                    <a:pt x="219" y="1681"/>
                  </a:lnTo>
                  <a:lnTo>
                    <a:pt x="225" y="1684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24" name="Freeform 9"/>
            <p:cNvSpPr/>
            <p:nvPr/>
          </p:nvSpPr>
          <p:spPr bwMode="auto">
            <a:xfrm>
              <a:off x="2928938" y="2582862"/>
              <a:ext cx="2693987" cy="4275138"/>
            </a:xfrm>
            <a:custGeom>
              <a:avLst/>
              <a:gdLst/>
              <a:ahLst/>
              <a:cxnLst/>
              <a:rect l="0" t="0" r="r" b="b"/>
              <a:pathLst>
                <a:path w="1697" h="2693">
                  <a:moveTo>
                    <a:pt x="0" y="0"/>
                  </a:moveTo>
                  <a:lnTo>
                    <a:pt x="1622" y="2693"/>
                  </a:lnTo>
                  <a:lnTo>
                    <a:pt x="1697" y="269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25" name="Freeform 10"/>
            <p:cNvSpPr/>
            <p:nvPr/>
          </p:nvSpPr>
          <p:spPr bwMode="auto">
            <a:xfrm>
              <a:off x="3371850" y="2692400"/>
              <a:ext cx="3332162" cy="4165600"/>
            </a:xfrm>
            <a:custGeom>
              <a:avLst/>
              <a:gdLst/>
              <a:ahLst/>
              <a:cxnLst/>
              <a:rect l="0" t="0" r="r" b="b"/>
              <a:pathLst>
                <a:path w="2099" h="2624">
                  <a:moveTo>
                    <a:pt x="2099" y="2624"/>
                  </a:moveTo>
                  <a:lnTo>
                    <a:pt x="0" y="0"/>
                  </a:lnTo>
                  <a:lnTo>
                    <a:pt x="2021" y="2624"/>
                  </a:lnTo>
                  <a:lnTo>
                    <a:pt x="2099" y="2624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26" name="Freeform 11"/>
            <p:cNvSpPr/>
            <p:nvPr/>
          </p:nvSpPr>
          <p:spPr bwMode="auto">
            <a:xfrm>
              <a:off x="3367088" y="2687637"/>
              <a:ext cx="4576762" cy="4170363"/>
            </a:xfrm>
            <a:custGeom>
              <a:avLst/>
              <a:gdLst/>
              <a:ahLst/>
              <a:cxnLst/>
              <a:rect l="0" t="0" r="r" b="b"/>
              <a:pathLst>
                <a:path w="2883" h="2627">
                  <a:moveTo>
                    <a:pt x="0" y="0"/>
                  </a:moveTo>
                  <a:lnTo>
                    <a:pt x="3" y="3"/>
                  </a:lnTo>
                  <a:lnTo>
                    <a:pt x="2102" y="2627"/>
                  </a:lnTo>
                  <a:lnTo>
                    <a:pt x="2883" y="2627"/>
                  </a:lnTo>
                  <a:lnTo>
                    <a:pt x="225" y="5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27" name="Freeform 12"/>
            <p:cNvSpPr/>
            <p:nvPr/>
          </p:nvSpPr>
          <p:spPr bwMode="auto">
            <a:xfrm>
              <a:off x="2928938" y="2578100"/>
              <a:ext cx="3584575" cy="4279900"/>
            </a:xfrm>
            <a:custGeom>
              <a:avLst/>
              <a:gdLst/>
              <a:ahLst/>
              <a:cxnLst/>
              <a:rect l="0" t="0" r="r" b="b"/>
              <a:pathLst>
                <a:path w="2258" h="2696">
                  <a:moveTo>
                    <a:pt x="2258" y="2696"/>
                  </a:moveTo>
                  <a:lnTo>
                    <a:pt x="264" y="111"/>
                  </a:lnTo>
                  <a:lnTo>
                    <a:pt x="228" y="60"/>
                  </a:lnTo>
                  <a:lnTo>
                    <a:pt x="225" y="57"/>
                  </a:lnTo>
                  <a:lnTo>
                    <a:pt x="0" y="0"/>
                  </a:lnTo>
                  <a:lnTo>
                    <a:pt x="0" y="3"/>
                  </a:lnTo>
                  <a:lnTo>
                    <a:pt x="1697" y="2696"/>
                  </a:lnTo>
                  <a:lnTo>
                    <a:pt x="2258" y="2696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928401" y="1380068"/>
            <a:ext cx="8574622" cy="2616199"/>
          </a:xfrm>
        </p:spPr>
        <p:txBody>
          <a:bodyPr anchor="b">
            <a:normAutofit/>
          </a:bodyPr>
          <a:lstStyle>
            <a:lvl1pPr algn="r">
              <a:defRPr sz="6000">
                <a:effectLst/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15377" y="3996267"/>
            <a:ext cx="6987645" cy="1388534"/>
          </a:xfrm>
        </p:spPr>
        <p:txBody>
          <a:bodyPr anchor="t">
            <a:normAutofit/>
          </a:bodyPr>
          <a:lstStyle>
            <a:lvl1pPr marL="0" indent="0" algn="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5332412" y="5883275"/>
            <a:ext cx="4324044" cy="365125"/>
          </a:xfrm>
        </p:spPr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0808220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951856" y="5867131"/>
            <a:ext cx="551167" cy="365125"/>
          </a:xfrm>
        </p:spPr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1953032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72279" y="2666999"/>
            <a:ext cx="8930747" cy="2110382"/>
          </a:xfrm>
        </p:spPr>
        <p:txBody>
          <a:bodyPr anchor="b"/>
          <a:lstStyle>
            <a:lvl1pPr algn="r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72278" y="4777381"/>
            <a:ext cx="893074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0273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87847D31-8DC4-4E87-85A5-150E9D70C34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536486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484312" y="2666999"/>
            <a:ext cx="4895055" cy="3124201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607967" y="2667000"/>
            <a:ext cx="4895056" cy="3124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519543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772179" y="2658533"/>
            <a:ext cx="4607188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484311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880487" y="2667000"/>
            <a:ext cx="4622537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chemeClr val="accent1">
                    <a:lumMod val="7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607967" y="3335337"/>
            <a:ext cx="4895056" cy="2455862"/>
          </a:xfrm>
        </p:spPr>
        <p:txBody>
          <a:bodyPr anchor="t"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5208951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663743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03435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1600200"/>
            <a:ext cx="3549121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262033" y="685799"/>
            <a:ext cx="6240990" cy="5105401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2" y="2971800"/>
            <a:ext cx="3549121" cy="18288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643237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2724" y="1752599"/>
            <a:ext cx="5426158" cy="1371600"/>
          </a:xfrm>
        </p:spPr>
        <p:txBody>
          <a:bodyPr anchor="b">
            <a:normAutofit/>
          </a:bodyPr>
          <a:lstStyle>
            <a:lvl1pPr algn="ctr">
              <a:defRPr sz="2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94682" y="914400"/>
            <a:ext cx="3280974" cy="4572000"/>
          </a:xfrm>
          <a:prstGeom prst="roundRect">
            <a:avLst>
              <a:gd name="adj" fmla="val 42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2724" y="3124199"/>
            <a:ext cx="5426158" cy="18288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954798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1" y="4732865"/>
            <a:ext cx="10018711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386012" y="932112"/>
            <a:ext cx="8225944" cy="3164976"/>
          </a:xfrm>
          <a:prstGeom prst="roundRect">
            <a:avLst>
              <a:gd name="adj" fmla="val 4380"/>
            </a:avLst>
          </a:prstGeom>
          <a:ln w="38100">
            <a:gradFill flip="none" rotWithShape="1">
              <a:gsLst>
                <a:gs pos="0">
                  <a:schemeClr val="bg2"/>
                </a:gs>
                <a:gs pos="100000">
                  <a:schemeClr val="bg2">
                    <a:lumMod val="75000"/>
                  </a:schemeClr>
                </a:gs>
              </a:gsLst>
              <a:lin ang="5400000" scaled="0"/>
              <a:tileRect/>
            </a:gra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484311" y="5299603"/>
            <a:ext cx="10018711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356357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2" y="685800"/>
            <a:ext cx="10018711" cy="304800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343400"/>
            <a:ext cx="10018713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1507089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436811" y="3428999"/>
            <a:ext cx="8532815" cy="381000"/>
          </a:xfrm>
        </p:spPr>
        <p:txBody>
          <a:bodyPr anchor="ctr">
            <a:normAutofit/>
          </a:bodyPr>
          <a:lstStyle>
            <a:lvl1pPr marL="0" indent="0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1" cy="1447800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901806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3308581"/>
            <a:ext cx="10018709" cy="1468800"/>
          </a:xfrm>
        </p:spPr>
        <p:txBody>
          <a:bodyPr anchor="b">
            <a:normAutofit/>
          </a:bodyPr>
          <a:lstStyle>
            <a:lvl1pPr algn="r">
              <a:defRPr sz="32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7381"/>
            <a:ext cx="10018710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13860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2A7EB93B-ACAA-4AC9-B25C-6E9525DD34C2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05015181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Box 13"/>
          <p:cNvSpPr txBox="1"/>
          <p:nvPr/>
        </p:nvSpPr>
        <p:spPr>
          <a:xfrm>
            <a:off x="1598612" y="86302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r>
              <a:rPr lang="en-US" sz="8000" dirty="0">
                <a:solidFill>
                  <a:prstClr val="black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0893425" y="2819399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/>
            <a:r>
              <a:rPr lang="en-US" sz="8000" dirty="0">
                <a:solidFill>
                  <a:prstClr val="black"/>
                </a:solidFill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08212" y="685800"/>
            <a:ext cx="8990012" cy="2743199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3" y="3886200"/>
            <a:ext cx="10018710" cy="889000"/>
          </a:xfrm>
        </p:spPr>
        <p:txBody>
          <a:bodyPr vert="horz" lIns="91440" tIns="45720" rIns="91440" bIns="45720" rtlCol="0" anchor="b">
            <a:normAutofit/>
          </a:bodyPr>
          <a:lstStyle>
            <a:lvl1pPr algn="r"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2" y="4775200"/>
            <a:ext cx="10018710" cy="10160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12409049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4313" y="685800"/>
            <a:ext cx="10018712" cy="2727325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484312" y="3505200"/>
            <a:ext cx="10018713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1" y="4343400"/>
            <a:ext cx="10018713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3427338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46630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32655" y="685800"/>
            <a:ext cx="1770369" cy="51054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484312" y="685800"/>
            <a:ext cx="8019742" cy="5105400"/>
          </a:xfrm>
        </p:spPr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37860808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D8080-B95E-4523-8C4B-E045AC1304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0212590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10443-DB50-41B4-8C76-F379E0C31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141075720"/>
      </p:ext>
    </p:extLst>
  </p:cSld>
  <p:clrMapOvr>
    <a:masterClrMapping/>
  </p:clrMapOvr>
  <p:transition spd="slow">
    <p:checker/>
    <p:sndAc>
      <p:endSnd/>
    </p:sndAc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F0E06-122B-4E63-ABC2-0CFE421E1B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855074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E86F7-F358-46D8-A13D-E338AB40EB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44559024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6B8B-DE20-4234-B858-A6B7998551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934855586"/>
      </p:ext>
    </p:extLst>
  </p:cSld>
  <p:clrMapOvr>
    <a:masterClrMapping/>
  </p:clrMapOvr>
  <p:transition spd="slow">
    <p:checker/>
    <p:sndAc>
      <p:endSnd/>
    </p:sndAc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F9BBF-103B-468A-8A28-802F86AB8A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97554597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94E6C066-D1A2-4195-9823-6C6FC125D95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85020266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4244F-5CDD-4D4B-A8FC-7B1BC0E40B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51978723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3A62B-BCA2-4B92-9C6F-7D070FA0CC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526121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D55B4-F7F3-4654-8321-294990EB8F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5456734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C45A2-8603-431A-B49E-0054EED26B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47323999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6A5D7-1BF6-4491-9823-88A2A79C18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001923160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D8080-B95E-4523-8C4B-E045AC1304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81961060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10443-DB50-41B4-8C76-F379E0C31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5723280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F0E06-122B-4E63-ABC2-0CFE421E1B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30749674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E86F7-F358-46D8-A13D-E338AB40EB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955083368"/>
      </p:ext>
    </p:extLst>
  </p:cSld>
  <p:clrMapOvr>
    <a:masterClrMapping/>
  </p:clrMapOvr>
  <p:transition spd="slow">
    <p:checker/>
    <p:sndAc>
      <p:endSnd/>
    </p:sndAc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17CA6B8B-DE20-4234-B858-A6B79985515A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0205918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anose="02020603050405020304" pitchFamily="18" charset="0"/>
              </a:defRPr>
            </a:lvl1pPr>
          </a:lstStyle>
          <a:p>
            <a:fld id="{5B35226D-4290-4899-8A1E-A84C4FA926A5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55641480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89F9BBF-103B-468A-8A28-802F86AB8A4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661752238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514244F-5CDD-4D4B-A8FC-7B1BC0E40B1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622812691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7E3A62B-BCA2-4B92-9C6F-7D070FA0CC5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74866575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dirty="0" smtClean="0"/>
              <a:t>Вставка рисунка</a:t>
            </a:r>
            <a:endParaRPr lang="ru-RU" noProof="0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03D55B4-F7F3-4654-8321-294990EB8FA8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44490913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BEC45A2-8603-431A-B49E-0054EED26BE1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72657816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C56A5D7-1BF6-4491-9823-88A2A79C1803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90867676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95D8080-B95E-4523-8C4B-E045AC13042F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811329034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AF10443-DB50-41B4-8C76-F379E0C31337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0625000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6F0E06-122B-4E63-ABC2-0CFE421E1B90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496139742"/>
      </p:ext>
    </p:extLst>
  </p:cSld>
  <p:clrMapOvr>
    <a:masterClrMapping/>
  </p:clrMapOvr>
  <p:transition spd="slow">
    <p:checker/>
    <p:sndAc>
      <p:endSnd/>
    </p:sndAc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cs typeface="Times New Roman" pitchFamily="18" charset="0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ECE86F7-F358-46D8-A13D-E338AB40EB8C}" type="slidenum">
              <a:rPr lang="ru-RU" altLang="ru-RU"/>
              <a:pPr/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37961415"/>
      </p:ext>
    </p:extLst>
  </p:cSld>
  <p:clrMapOvr>
    <a:masterClrMapping/>
  </p:clrMapOvr>
  <p:transition spd="slow">
    <p:checker/>
    <p:sndAc>
      <p:endSnd/>
    </p:sndAc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20.xml"/><Relationship Id="rId7" Type="http://schemas.openxmlformats.org/officeDocument/2006/relationships/slideLayout" Target="../slideLayouts/slideLayout124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19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5" Type="http://schemas.openxmlformats.org/officeDocument/2006/relationships/slideLayout" Target="../slideLayouts/slideLayout122.xml"/><Relationship Id="rId10" Type="http://schemas.openxmlformats.org/officeDocument/2006/relationships/slideLayout" Target="../slideLayouts/slideLayout127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6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31.xml"/><Relationship Id="rId7" Type="http://schemas.openxmlformats.org/officeDocument/2006/relationships/slideLayout" Target="../slideLayouts/slideLayout135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30.xml"/><Relationship Id="rId1" Type="http://schemas.openxmlformats.org/officeDocument/2006/relationships/slideLayout" Target="../slideLayouts/slideLayout129.xml"/><Relationship Id="rId6" Type="http://schemas.openxmlformats.org/officeDocument/2006/relationships/slideLayout" Target="../slideLayouts/slideLayout134.xml"/><Relationship Id="rId11" Type="http://schemas.openxmlformats.org/officeDocument/2006/relationships/slideLayout" Target="../slideLayouts/slideLayout139.xml"/><Relationship Id="rId5" Type="http://schemas.openxmlformats.org/officeDocument/2006/relationships/slideLayout" Target="../slideLayouts/slideLayout133.xml"/><Relationship Id="rId10" Type="http://schemas.openxmlformats.org/officeDocument/2006/relationships/slideLayout" Target="../slideLayouts/slideLayout138.xml"/><Relationship Id="rId4" Type="http://schemas.openxmlformats.org/officeDocument/2006/relationships/slideLayout" Target="../slideLayouts/slideLayout132.xml"/><Relationship Id="rId9" Type="http://schemas.openxmlformats.org/officeDocument/2006/relationships/slideLayout" Target="../slideLayouts/slideLayout137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17" Type="http://schemas.openxmlformats.org/officeDocument/2006/relationships/slideLayout" Target="../slideLayouts/slideLayout39.xml"/><Relationship Id="rId2" Type="http://schemas.openxmlformats.org/officeDocument/2006/relationships/slideLayout" Target="../slideLayouts/slideLayout24.xml"/><Relationship Id="rId16" Type="http://schemas.openxmlformats.org/officeDocument/2006/relationships/slideLayout" Target="../slideLayouts/slideLayout38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7.xml"/><Relationship Id="rId13" Type="http://schemas.openxmlformats.org/officeDocument/2006/relationships/slideLayout" Target="../slideLayouts/slideLayout52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2.xml"/><Relationship Id="rId7" Type="http://schemas.openxmlformats.org/officeDocument/2006/relationships/slideLayout" Target="../slideLayouts/slideLayout46.xml"/><Relationship Id="rId12" Type="http://schemas.openxmlformats.org/officeDocument/2006/relationships/slideLayout" Target="../slideLayouts/slideLayout51.xml"/><Relationship Id="rId17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1.xml"/><Relationship Id="rId16" Type="http://schemas.openxmlformats.org/officeDocument/2006/relationships/slideLayout" Target="../slideLayouts/slideLayout55.xml"/><Relationship Id="rId1" Type="http://schemas.openxmlformats.org/officeDocument/2006/relationships/slideLayout" Target="../slideLayouts/slideLayout40.xml"/><Relationship Id="rId6" Type="http://schemas.openxmlformats.org/officeDocument/2006/relationships/slideLayout" Target="../slideLayouts/slideLayout45.xml"/><Relationship Id="rId11" Type="http://schemas.openxmlformats.org/officeDocument/2006/relationships/slideLayout" Target="../slideLayouts/slideLayout50.xml"/><Relationship Id="rId5" Type="http://schemas.openxmlformats.org/officeDocument/2006/relationships/slideLayout" Target="../slideLayouts/slideLayout44.xml"/><Relationship Id="rId15" Type="http://schemas.openxmlformats.org/officeDocument/2006/relationships/slideLayout" Target="../slideLayouts/slideLayout54.xml"/><Relationship Id="rId10" Type="http://schemas.openxmlformats.org/officeDocument/2006/relationships/slideLayout" Target="../slideLayouts/slideLayout49.xml"/><Relationship Id="rId4" Type="http://schemas.openxmlformats.org/officeDocument/2006/relationships/slideLayout" Target="../slideLayouts/slideLayout43.xml"/><Relationship Id="rId9" Type="http://schemas.openxmlformats.org/officeDocument/2006/relationships/slideLayout" Target="../slideLayouts/slideLayout48.xml"/><Relationship Id="rId14" Type="http://schemas.openxmlformats.org/officeDocument/2006/relationships/slideLayout" Target="../slideLayouts/slideLayout5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theme" Target="../theme/theme5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2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87.xml"/><Relationship Id="rId7" Type="http://schemas.openxmlformats.org/officeDocument/2006/relationships/slideLayout" Target="../slideLayouts/slideLayout91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86.xml"/><Relationship Id="rId1" Type="http://schemas.openxmlformats.org/officeDocument/2006/relationships/slideLayout" Target="../slideLayouts/slideLayout85.xml"/><Relationship Id="rId6" Type="http://schemas.openxmlformats.org/officeDocument/2006/relationships/slideLayout" Target="../slideLayouts/slideLayout90.xml"/><Relationship Id="rId11" Type="http://schemas.openxmlformats.org/officeDocument/2006/relationships/slideLayout" Target="../slideLayouts/slideLayout95.xml"/><Relationship Id="rId5" Type="http://schemas.openxmlformats.org/officeDocument/2006/relationships/slideLayout" Target="../slideLayouts/slideLayout89.xml"/><Relationship Id="rId10" Type="http://schemas.openxmlformats.org/officeDocument/2006/relationships/slideLayout" Target="../slideLayouts/slideLayout94.xml"/><Relationship Id="rId4" Type="http://schemas.openxmlformats.org/officeDocument/2006/relationships/slideLayout" Target="../slideLayouts/slideLayout88.xml"/><Relationship Id="rId9" Type="http://schemas.openxmlformats.org/officeDocument/2006/relationships/slideLayout" Target="../slideLayouts/slideLayout93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4.xml"/><Relationship Id="rId13" Type="http://schemas.openxmlformats.org/officeDocument/2006/relationships/image" Target="../media/image4.jpeg"/><Relationship Id="rId3" Type="http://schemas.openxmlformats.org/officeDocument/2006/relationships/slideLayout" Target="../slideLayouts/slideLayout109.xml"/><Relationship Id="rId7" Type="http://schemas.openxmlformats.org/officeDocument/2006/relationships/slideLayout" Target="../slideLayouts/slideLayout113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108.xml"/><Relationship Id="rId1" Type="http://schemas.openxmlformats.org/officeDocument/2006/relationships/slideLayout" Target="../slideLayouts/slideLayout107.xml"/><Relationship Id="rId6" Type="http://schemas.openxmlformats.org/officeDocument/2006/relationships/slideLayout" Target="../slideLayouts/slideLayout112.xml"/><Relationship Id="rId11" Type="http://schemas.openxmlformats.org/officeDocument/2006/relationships/slideLayout" Target="../slideLayouts/slideLayout117.xml"/><Relationship Id="rId5" Type="http://schemas.openxmlformats.org/officeDocument/2006/relationships/slideLayout" Target="../slideLayouts/slideLayout111.xml"/><Relationship Id="rId10" Type="http://schemas.openxmlformats.org/officeDocument/2006/relationships/slideLayout" Target="../slideLayouts/slideLayout116.xml"/><Relationship Id="rId4" Type="http://schemas.openxmlformats.org/officeDocument/2006/relationships/slideLayout" Target="../slideLayouts/slideLayout110.xml"/><Relationship Id="rId9" Type="http://schemas.openxmlformats.org/officeDocument/2006/relationships/slideLayout" Target="../slideLayouts/slideLayout11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solidFill>
                  <a:srgbClr val="000000"/>
                </a:solidFill>
                <a:latin typeface="Arial"/>
                <a:cs typeface="+mn-cs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solidFill>
                  <a:srgbClr val="000000"/>
                </a:solidFill>
                <a:latin typeface="Arial" panose="020B060402020202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32B6F9-9EEA-46DC-9228-F9F311051F12}" type="slidenum">
              <a:rPr lang="ru-RU" altLang="ru-RU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24509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</p:sldLayoutIdLst>
  <p:transition spd="slow">
    <p:checker/>
    <p:sndAc>
      <p:endSnd/>
    </p:sndAc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BD7917-5833-420E-B40E-2AC900F3C5C7}" type="slidenum">
              <a:rPr lang="ru-RU" altLang="ru-RU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76623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07" r:id="rId1"/>
    <p:sldLayoutId id="2147484008" r:id="rId2"/>
    <p:sldLayoutId id="2147484009" r:id="rId3"/>
    <p:sldLayoutId id="2147484010" r:id="rId4"/>
    <p:sldLayoutId id="2147484011" r:id="rId5"/>
    <p:sldLayoutId id="2147484012" r:id="rId6"/>
    <p:sldLayoutId id="2147484013" r:id="rId7"/>
    <p:sldLayoutId id="2147484014" r:id="rId8"/>
    <p:sldLayoutId id="2147484015" r:id="rId9"/>
    <p:sldLayoutId id="2147484016" r:id="rId10"/>
    <p:sldLayoutId id="2147484017" r:id="rId11"/>
  </p:sldLayoutIdLst>
  <p:transition spd="slow">
    <p:checker/>
    <p:sndAc>
      <p:endSnd/>
    </p:sndAc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BD7917-5833-420E-B40E-2AC900F3C5C7}" type="slidenum">
              <a:rPr lang="ru-RU" altLang="ru-RU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43821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9" r:id="rId1"/>
    <p:sldLayoutId id="2147484020" r:id="rId2"/>
    <p:sldLayoutId id="2147484021" r:id="rId3"/>
    <p:sldLayoutId id="2147484022" r:id="rId4"/>
    <p:sldLayoutId id="2147484023" r:id="rId5"/>
    <p:sldLayoutId id="2147484024" r:id="rId6"/>
    <p:sldLayoutId id="2147484025" r:id="rId7"/>
    <p:sldLayoutId id="2147484026" r:id="rId8"/>
    <p:sldLayoutId id="2147484027" r:id="rId9"/>
    <p:sldLayoutId id="2147484028" r:id="rId10"/>
    <p:sldLayoutId id="2147484029" r:id="rId11"/>
  </p:sldLayoutIdLst>
  <p:transition spd="slow">
    <p:checker/>
    <p:sndAc>
      <p:endSnd/>
    </p:sndAc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12700" y="-7938"/>
            <a:ext cx="12217400" cy="104140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5842000" y="-7938"/>
            <a:ext cx="6350000" cy="6381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/>
          <a:lstStyle/>
          <a:p>
            <a:pPr>
              <a:defRPr/>
            </a:pPr>
            <a:endParaRPr lang="en-US" sz="1800">
              <a:solidFill>
                <a:prstClr val="black"/>
              </a:solidFill>
            </a:endParaRPr>
          </a:p>
        </p:txBody>
      </p:sp>
      <p:sp>
        <p:nvSpPr>
          <p:cNvPr id="1028" name="Заголовок 8"/>
          <p:cNvSpPr>
            <a:spLocks noGrp="1"/>
          </p:cNvSpPr>
          <p:nvPr>
            <p:ph type="title"/>
          </p:nvPr>
        </p:nvSpPr>
        <p:spPr bwMode="auto">
          <a:xfrm>
            <a:off x="609600" y="704850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4572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  <a:endParaRPr lang="en-US" altLang="ru-RU" smtClean="0"/>
          </a:p>
        </p:txBody>
      </p:sp>
      <p:sp>
        <p:nvSpPr>
          <p:cNvPr id="1029" name="Текст 29"/>
          <p:cNvSpPr>
            <a:spLocks noGrp="1"/>
          </p:cNvSpPr>
          <p:nvPr>
            <p:ph type="body" idx="1"/>
          </p:nvPr>
        </p:nvSpPr>
        <p:spPr bwMode="auto">
          <a:xfrm>
            <a:off x="609600" y="1935164"/>
            <a:ext cx="10972800" cy="438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  <a:endParaRPr lang="en-US" altLang="ru-RU" smtClean="0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28F8CD8A-8693-4BC3-A621-10848761D56F}" type="datetimeFigureOut">
              <a:rPr lang="ru-RU">
                <a:solidFill>
                  <a:srgbClr val="04617B">
                    <a:shade val="90000"/>
                  </a:srgbClr>
                </a:solidFill>
              </a:rPr>
              <a:pPr>
                <a:defRPr/>
              </a:pPr>
              <a:t>06.04.2016</a:t>
            </a:fld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3556000" y="6356351"/>
            <a:ext cx="44704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200">
                <a:solidFill>
                  <a:schemeClr val="tx2">
                    <a:shade val="90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10566400" y="6356351"/>
            <a:ext cx="1016000" cy="365125"/>
          </a:xfrm>
          <a:prstGeom prst="rect">
            <a:avLst/>
          </a:prstGeom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045C75"/>
                </a:solidFill>
                <a:latin typeface="Constantia" panose="02030602050306030303" pitchFamily="18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23652B12-24B7-4AB8-9F1F-BFBCD62567A5}" type="slidenum">
              <a:rPr lang="ru-RU" altLang="ru-RU" smtClean="0"/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/>
          </a:p>
        </p:txBody>
      </p:sp>
      <p:grpSp>
        <p:nvGrpSpPr>
          <p:cNvPr id="1033" name="Группа 1"/>
          <p:cNvGrpSpPr>
            <a:grpSpLocks/>
          </p:cNvGrpSpPr>
          <p:nvPr/>
        </p:nvGrpSpPr>
        <p:grpSpPr bwMode="auto">
          <a:xfrm>
            <a:off x="-25399" y="203200"/>
            <a:ext cx="12240684" cy="647700"/>
            <a:chOff x="-19045" y="216550"/>
            <a:chExt cx="9180548" cy="649224"/>
          </a:xfrm>
        </p:grpSpPr>
        <p:grpSp>
          <p:nvGrpSpPr>
            <p:cNvPr id="12" name="Полилиния 11"/>
            <p:cNvGrpSpPr>
              <a:grpSpLocks/>
            </p:cNvGrpSpPr>
            <p:nvPr/>
          </p:nvGrpSpPr>
          <p:grpSpPr bwMode="auto">
            <a:xfrm>
              <a:off x="-6091" y="-11569"/>
              <a:ext cx="9137939" cy="1050979"/>
              <a:chOff x="-6096" y="-24384"/>
              <a:chExt cx="9137904" cy="1048512"/>
            </a:xfrm>
          </p:grpSpPr>
          <p:pic>
            <p:nvPicPr>
              <p:cNvPr id="1034" name="Полилиния 11"/>
              <p:cNvPicPr>
                <a:picLocks noChangeArrowheads="1"/>
              </p:cNvPicPr>
              <p:nvPr/>
            </p:nvPicPr>
            <p:blipFill>
              <a:blip r:embed="rId1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6096" y="-24384"/>
                <a:ext cx="9137904" cy="1048512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sp>
            <p:nvSpPr>
              <p:cNvPr id="1035" name="Text Box 11"/>
              <p:cNvSpPr txBox="1">
                <a:spLocks noChangeArrowheads="1"/>
              </p:cNvSpPr>
              <p:nvPr/>
            </p:nvSpPr>
            <p:spPr bwMode="auto">
              <a:xfrm rot="21435692">
                <a:off x="-29291" y="422461"/>
                <a:ext cx="0" cy="0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/>
              <a:lstStyle>
                <a:lvl1pPr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marL="742950" indent="-28575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marL="11430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marL="16002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marL="2057400" indent="-228600" eaLnBrk="0" hangingPunct="0"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marL="25146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marL="29718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marL="34290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marL="3886200" indent="-228600"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eaLnBrk="1" fontAlgn="base" hangingPunct="1">
                  <a:spcBef>
                    <a:spcPct val="0"/>
                  </a:spcBef>
                  <a:spcAft>
                    <a:spcPct val="0"/>
                  </a:spcAft>
                </a:pPr>
                <a:endParaRPr lang="en-US" altLang="ru-RU" sz="1800" smtClean="0">
                  <a:solidFill>
                    <a:prstClr val="black"/>
                  </a:solidFill>
                  <a:latin typeface="Constantia" panose="02030602050306030303" pitchFamily="18" charset="0"/>
                </a:endParaRPr>
              </a:p>
            </p:txBody>
          </p:sp>
        </p:grp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/>
            <a:lstStyle/>
            <a:p>
              <a:pPr>
                <a:defRPr/>
              </a:pPr>
              <a:endParaRPr lang="en-US" sz="18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966765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9" r:id="rId1"/>
    <p:sldLayoutId id="2147483800" r:id="rId2"/>
    <p:sldLayoutId id="2147483801" r:id="rId3"/>
    <p:sldLayoutId id="2147483802" r:id="rId4"/>
    <p:sldLayoutId id="2147483803" r:id="rId5"/>
    <p:sldLayoutId id="2147483804" r:id="rId6"/>
    <p:sldLayoutId id="2147483805" r:id="rId7"/>
    <p:sldLayoutId id="2147483806" r:id="rId8"/>
    <p:sldLayoutId id="2147483807" r:id="rId9"/>
    <p:sldLayoutId id="2147483808" r:id="rId10"/>
    <p:sldLayoutId id="2147483809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50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5000">
          <a:solidFill>
            <a:schemeClr val="tx2"/>
          </a:solidFill>
          <a:latin typeface="Calibri" pitchFamily="34" charset="0"/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95000"/>
        <a:buFont typeface="Wingdings 2" panose="05020102010507070707" pitchFamily="18" charset="2"/>
        <a:buChar char=""/>
        <a:defRPr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46063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Font typeface="Wingdings 2" panose="05020102010507070707" pitchFamily="18" charset="2"/>
        <a:buChar char="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0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 2" panose="05020102010507070707" pitchFamily="18" charset="2"/>
        <a:buChar char="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7450" indent="-209550" algn="l" rtl="0" eaLnBrk="0" fontAlgn="base" hangingPunct="0">
        <a:spcBef>
          <a:spcPct val="20000"/>
        </a:spcBef>
        <a:spcAft>
          <a:spcPct val="0"/>
        </a:spcAft>
        <a:buClr>
          <a:srgbClr val="0BD0D9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2088" indent="-209550" algn="l" rtl="0" eaLnBrk="0" fontAlgn="base" hangingPunct="0">
        <a:spcBef>
          <a:spcPct val="20000"/>
        </a:spcBef>
        <a:spcAft>
          <a:spcPct val="0"/>
        </a:spcAft>
        <a:buClr>
          <a:srgbClr val="10CF9B"/>
        </a:buClr>
        <a:buSzPct val="65000"/>
        <a:buFont typeface="Wingdings 2" panose="05020102010507070707" pitchFamily="18" charset="2"/>
        <a:buChar char="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mtClean="0"/>
              <a:t>III Всероссийский дистанционный конкурс «Мастер мультимедийных технологий»</a:t>
            </a:r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5B32B6F9-9EEA-46DC-9228-F9F311051F12}" type="slidenum">
              <a:rPr lang="ru-RU" altLang="ru-RU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198557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5" r:id="rId1"/>
    <p:sldLayoutId id="2147483906" r:id="rId2"/>
    <p:sldLayoutId id="2147483907" r:id="rId3"/>
    <p:sldLayoutId id="2147483908" r:id="rId4"/>
    <p:sldLayoutId id="2147483909" r:id="rId5"/>
    <p:sldLayoutId id="2147483910" r:id="rId6"/>
    <p:sldLayoutId id="2147483911" r:id="rId7"/>
    <p:sldLayoutId id="2147483912" r:id="rId8"/>
    <p:sldLayoutId id="2147483913" r:id="rId9"/>
    <p:sldLayoutId id="2147483914" r:id="rId10"/>
    <p:sldLayoutId id="2147483915" r:id="rId11"/>
    <p:sldLayoutId id="2147483916" r:id="rId12"/>
    <p:sldLayoutId id="2147483917" r:id="rId13"/>
    <p:sldLayoutId id="2147483918" r:id="rId14"/>
    <p:sldLayoutId id="2147483919" r:id="rId15"/>
    <p:sldLayoutId id="2147483920" r:id="rId16"/>
    <p:sldLayoutId id="2147483921" r:id="rId17"/>
  </p:sldLayoutIdLst>
  <p:hf sldNum="0" hdr="0" dt="0"/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239591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3" r:id="rId1"/>
    <p:sldLayoutId id="2147483924" r:id="rId2"/>
    <p:sldLayoutId id="2147483925" r:id="rId3"/>
    <p:sldLayoutId id="2147483926" r:id="rId4"/>
    <p:sldLayoutId id="2147483927" r:id="rId5"/>
    <p:sldLayoutId id="2147483928" r:id="rId6"/>
    <p:sldLayoutId id="2147483929" r:id="rId7"/>
    <p:sldLayoutId id="2147483930" r:id="rId8"/>
    <p:sldLayoutId id="2147483931" r:id="rId9"/>
    <p:sldLayoutId id="2147483932" r:id="rId10"/>
    <p:sldLayoutId id="2147483933" r:id="rId11"/>
    <p:sldLayoutId id="2147483934" r:id="rId12"/>
    <p:sldLayoutId id="2147483935" r:id="rId13"/>
    <p:sldLayoutId id="2147483936" r:id="rId14"/>
    <p:sldLayoutId id="2147483937" r:id="rId15"/>
    <p:sldLayoutId id="2147483938" r:id="rId16"/>
    <p:sldLayoutId id="2147483939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150812" y="0"/>
            <a:ext cx="2436813" cy="6858001"/>
            <a:chOff x="1320800" y="0"/>
            <a:chExt cx="2436813" cy="6858001"/>
          </a:xfrm>
        </p:grpSpPr>
        <p:sp>
          <p:nvSpPr>
            <p:cNvPr id="8" name="Freeform 6"/>
            <p:cNvSpPr/>
            <p:nvPr/>
          </p:nvSpPr>
          <p:spPr bwMode="auto">
            <a:xfrm>
              <a:off x="1627188" y="0"/>
              <a:ext cx="1122363" cy="5329238"/>
            </a:xfrm>
            <a:custGeom>
              <a:avLst/>
              <a:gdLst/>
              <a:ahLst/>
              <a:cxnLst/>
              <a:rect l="0" t="0" r="r" b="b"/>
              <a:pathLst>
                <a:path w="707" h="3357">
                  <a:moveTo>
                    <a:pt x="0" y="3330"/>
                  </a:moveTo>
                  <a:lnTo>
                    <a:pt x="156" y="3357"/>
                  </a:lnTo>
                  <a:lnTo>
                    <a:pt x="707" y="0"/>
                  </a:lnTo>
                  <a:lnTo>
                    <a:pt x="547" y="0"/>
                  </a:lnTo>
                  <a:lnTo>
                    <a:pt x="0" y="333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</p:sp>
        <p:sp>
          <p:nvSpPr>
            <p:cNvPr id="9" name="Freeform 7"/>
            <p:cNvSpPr/>
            <p:nvPr/>
          </p:nvSpPr>
          <p:spPr bwMode="auto">
            <a:xfrm>
              <a:off x="1320800" y="0"/>
              <a:ext cx="1117600" cy="5276850"/>
            </a:xfrm>
            <a:custGeom>
              <a:avLst/>
              <a:gdLst/>
              <a:ahLst/>
              <a:cxnLst/>
              <a:rect l="0" t="0" r="r" b="b"/>
              <a:pathLst>
                <a:path w="704" h="3324">
                  <a:moveTo>
                    <a:pt x="704" y="0"/>
                  </a:moveTo>
                  <a:lnTo>
                    <a:pt x="545" y="0"/>
                  </a:lnTo>
                  <a:lnTo>
                    <a:pt x="0" y="3300"/>
                  </a:lnTo>
                  <a:lnTo>
                    <a:pt x="157" y="3324"/>
                  </a:lnTo>
                  <a:lnTo>
                    <a:pt x="704" y="0"/>
                  </a:lnTo>
                  <a:close/>
                </a:path>
              </a:pathLst>
            </a:custGeom>
            <a:solidFill>
              <a:schemeClr val="tx1">
                <a:lumMod val="65000"/>
                <a:lumOff val="35000"/>
              </a:schemeClr>
            </a:solidFill>
            <a:ln>
              <a:noFill/>
            </a:ln>
          </p:spPr>
        </p:sp>
        <p:sp>
          <p:nvSpPr>
            <p:cNvPr id="10" name="Freeform 8"/>
            <p:cNvSpPr/>
            <p:nvPr/>
          </p:nvSpPr>
          <p:spPr bwMode="auto">
            <a:xfrm>
              <a:off x="1320800" y="5238750"/>
              <a:ext cx="1228725" cy="1619250"/>
            </a:xfrm>
            <a:custGeom>
              <a:avLst/>
              <a:gdLst/>
              <a:ahLst/>
              <a:cxnLst/>
              <a:rect l="0" t="0" r="r" b="b"/>
              <a:pathLst>
                <a:path w="774" h="1020">
                  <a:moveTo>
                    <a:pt x="0" y="0"/>
                  </a:moveTo>
                  <a:lnTo>
                    <a:pt x="740" y="1020"/>
                  </a:lnTo>
                  <a:lnTo>
                    <a:pt x="774" y="102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85000"/>
                <a:lumOff val="15000"/>
              </a:schemeClr>
            </a:solidFill>
            <a:ln>
              <a:noFill/>
            </a:ln>
          </p:spPr>
        </p:sp>
        <p:sp>
          <p:nvSpPr>
            <p:cNvPr id="11" name="Freeform 9"/>
            <p:cNvSpPr/>
            <p:nvPr/>
          </p:nvSpPr>
          <p:spPr bwMode="auto">
            <a:xfrm>
              <a:off x="1627188" y="5291138"/>
              <a:ext cx="1495425" cy="1566863"/>
            </a:xfrm>
            <a:custGeom>
              <a:avLst/>
              <a:gdLst/>
              <a:ahLst/>
              <a:cxnLst/>
              <a:rect l="0" t="0" r="r" b="b"/>
              <a:pathLst>
                <a:path w="942" h="987">
                  <a:moveTo>
                    <a:pt x="0" y="0"/>
                  </a:moveTo>
                  <a:lnTo>
                    <a:pt x="909" y="987"/>
                  </a:lnTo>
                  <a:lnTo>
                    <a:pt x="942" y="98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50000"/>
              </a:schemeClr>
            </a:solidFill>
            <a:ln>
              <a:noFill/>
            </a:ln>
          </p:spPr>
        </p:sp>
        <p:sp>
          <p:nvSpPr>
            <p:cNvPr id="12" name="Freeform 10"/>
            <p:cNvSpPr/>
            <p:nvPr/>
          </p:nvSpPr>
          <p:spPr bwMode="auto">
            <a:xfrm>
              <a:off x="1627188" y="5286375"/>
              <a:ext cx="2130425" cy="1571625"/>
            </a:xfrm>
            <a:custGeom>
              <a:avLst/>
              <a:gdLst/>
              <a:ahLst/>
              <a:cxnLst/>
              <a:rect l="0" t="0" r="r" b="b"/>
              <a:pathLst>
                <a:path w="1342" h="990">
                  <a:moveTo>
                    <a:pt x="0" y="3"/>
                  </a:moveTo>
                  <a:lnTo>
                    <a:pt x="942" y="990"/>
                  </a:lnTo>
                  <a:lnTo>
                    <a:pt x="1342" y="990"/>
                  </a:lnTo>
                  <a:lnTo>
                    <a:pt x="156" y="27"/>
                  </a:lnTo>
                  <a:lnTo>
                    <a:pt x="0" y="0"/>
                  </a:lnTo>
                  <a:lnTo>
                    <a:pt x="0" y="3"/>
                  </a:lnTo>
                  <a:close/>
                </a:path>
              </a:pathLst>
            </a:custGeom>
            <a:solidFill>
              <a:schemeClr val="accent1">
                <a:lumMod val="75000"/>
              </a:schemeClr>
            </a:solidFill>
            <a:ln>
              <a:noFill/>
            </a:ln>
          </p:spPr>
        </p:sp>
        <p:sp>
          <p:nvSpPr>
            <p:cNvPr id="13" name="Freeform 11"/>
            <p:cNvSpPr/>
            <p:nvPr/>
          </p:nvSpPr>
          <p:spPr bwMode="auto">
            <a:xfrm>
              <a:off x="1320800" y="5238750"/>
              <a:ext cx="1695450" cy="1619250"/>
            </a:xfrm>
            <a:custGeom>
              <a:avLst/>
              <a:gdLst/>
              <a:ahLst/>
              <a:cxnLst/>
              <a:rect l="0" t="0" r="r" b="b"/>
              <a:pathLst>
                <a:path w="1068" h="1020">
                  <a:moveTo>
                    <a:pt x="1068" y="1020"/>
                  </a:moveTo>
                  <a:lnTo>
                    <a:pt x="184" y="60"/>
                  </a:lnTo>
                  <a:lnTo>
                    <a:pt x="154" y="27"/>
                  </a:lnTo>
                  <a:lnTo>
                    <a:pt x="157" y="27"/>
                  </a:lnTo>
                  <a:lnTo>
                    <a:pt x="157" y="24"/>
                  </a:lnTo>
                  <a:lnTo>
                    <a:pt x="154" y="24"/>
                  </a:lnTo>
                  <a:lnTo>
                    <a:pt x="0" y="0"/>
                  </a:lnTo>
                  <a:lnTo>
                    <a:pt x="0" y="0"/>
                  </a:lnTo>
                  <a:lnTo>
                    <a:pt x="774" y="1020"/>
                  </a:lnTo>
                  <a:lnTo>
                    <a:pt x="1068" y="1020"/>
                  </a:lnTo>
                  <a:close/>
                </a:path>
              </a:pathLst>
            </a:cu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484311" y="685800"/>
            <a:ext cx="10018713" cy="1752599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4310" y="2666999"/>
            <a:ext cx="10018713" cy="312420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9732656" y="5883275"/>
            <a:ext cx="1143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70DEC9DE-319C-4F0C-8B98-681A8B906541}" type="datetimeFigureOut">
              <a:rPr lang="ru-RU" smtClean="0">
                <a:solidFill>
                  <a:prstClr val="black"/>
                </a:solidFill>
              </a:rPr>
              <a:pPr/>
              <a:t>06.04.2016</a:t>
            </a:fld>
            <a:endParaRPr lang="ru-RU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72279" y="5883275"/>
            <a:ext cx="708417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ru-RU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51856" y="5883275"/>
            <a:ext cx="5511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8A000783-00B2-4DDD-B339-6C6DAABE34CB}" type="slidenum">
              <a:rPr lang="ru-RU" smtClean="0">
                <a:solidFill>
                  <a:prstClr val="black"/>
                </a:solidFill>
              </a:rPr>
              <a:pPr/>
              <a:t>‹#›</a:t>
            </a:fld>
            <a:endParaRPr lang="ru-RU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057991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41" r:id="rId1"/>
    <p:sldLayoutId id="2147483942" r:id="rId2"/>
    <p:sldLayoutId id="2147483943" r:id="rId3"/>
    <p:sldLayoutId id="2147483944" r:id="rId4"/>
    <p:sldLayoutId id="2147483945" r:id="rId5"/>
    <p:sldLayoutId id="2147483946" r:id="rId6"/>
    <p:sldLayoutId id="2147483947" r:id="rId7"/>
    <p:sldLayoutId id="2147483948" r:id="rId8"/>
    <p:sldLayoutId id="2147483949" r:id="rId9"/>
    <p:sldLayoutId id="2147483950" r:id="rId10"/>
    <p:sldLayoutId id="2147483951" r:id="rId11"/>
    <p:sldLayoutId id="2147483952" r:id="rId12"/>
    <p:sldLayoutId id="2147483953" r:id="rId13"/>
    <p:sldLayoutId id="2147483954" r:id="rId14"/>
    <p:sldLayoutId id="2147483955" r:id="rId15"/>
    <p:sldLayoutId id="2147483956" r:id="rId16"/>
    <p:sldLayoutId id="214748395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20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>
            <a:lumMod val="75000"/>
          </a:schemeClr>
        </a:buClr>
        <a:buSzPct val="145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BD7917-5833-420E-B40E-2AC900F3C5C7}" type="slidenum">
              <a:rPr lang="ru-RU" altLang="ru-RU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70511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9" r:id="rId1"/>
    <p:sldLayoutId id="2147483960" r:id="rId2"/>
    <p:sldLayoutId id="2147483961" r:id="rId3"/>
    <p:sldLayoutId id="2147483962" r:id="rId4"/>
    <p:sldLayoutId id="2147483963" r:id="rId5"/>
    <p:sldLayoutId id="2147483964" r:id="rId6"/>
    <p:sldLayoutId id="2147483965" r:id="rId7"/>
    <p:sldLayoutId id="2147483966" r:id="rId8"/>
    <p:sldLayoutId id="2147483967" r:id="rId9"/>
    <p:sldLayoutId id="2147483968" r:id="rId10"/>
    <p:sldLayoutId id="2147483969" r:id="rId11"/>
  </p:sldLayoutIdLst>
  <p:transition spd="slow">
    <p:checker/>
    <p:sndAc>
      <p:endSnd/>
    </p:sndAc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BD7917-5833-420E-B40E-2AC900F3C5C7}" type="slidenum">
              <a:rPr lang="ru-RU" altLang="ru-RU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5489012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1" r:id="rId1"/>
    <p:sldLayoutId id="2147483972" r:id="rId2"/>
    <p:sldLayoutId id="2147483973" r:id="rId3"/>
    <p:sldLayoutId id="2147483974" r:id="rId4"/>
    <p:sldLayoutId id="2147483975" r:id="rId5"/>
    <p:sldLayoutId id="2147483976" r:id="rId6"/>
    <p:sldLayoutId id="2147483977" r:id="rId7"/>
    <p:sldLayoutId id="2147483978" r:id="rId8"/>
    <p:sldLayoutId id="2147483979" r:id="rId9"/>
    <p:sldLayoutId id="2147483980" r:id="rId10"/>
    <p:sldLayoutId id="2147483981" r:id="rId11"/>
  </p:sldLayoutIdLst>
  <p:transition spd="slow">
    <p:checker/>
    <p:sndAc>
      <p:endSnd/>
    </p:sndAc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BD7917-5833-420E-B40E-2AC900F3C5C7}" type="slidenum">
              <a:rPr lang="ru-RU" altLang="ru-RU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37753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3" r:id="rId1"/>
    <p:sldLayoutId id="2147483984" r:id="rId2"/>
    <p:sldLayoutId id="2147483985" r:id="rId3"/>
    <p:sldLayoutId id="2147483986" r:id="rId4"/>
    <p:sldLayoutId id="2147483987" r:id="rId5"/>
    <p:sldLayoutId id="2147483988" r:id="rId6"/>
    <p:sldLayoutId id="2147483989" r:id="rId7"/>
    <p:sldLayoutId id="2147483990" r:id="rId8"/>
    <p:sldLayoutId id="2147483991" r:id="rId9"/>
    <p:sldLayoutId id="2147483992" r:id="rId10"/>
    <p:sldLayoutId id="2147483993" r:id="rId11"/>
  </p:sldLayoutIdLst>
  <p:transition spd="slow">
    <p:checker/>
    <p:sndAc>
      <p:endSnd/>
    </p:sndAc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5123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r>
              <a:rPr lang="ru-RU"/>
              <a:t>III Всероссийский дистанционный конкурс «Мастер мультимедийных технологий»</a:t>
            </a: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F2BD7917-5833-420E-B40E-2AC900F3C5C7}" type="slidenum">
              <a:rPr lang="ru-RU" altLang="ru-RU" smtClean="0">
                <a:cs typeface="Times New Roman" panose="02020603050405020304" pitchFamily="18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altLang="ru-RU" smtClean="0"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47298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5" r:id="rId1"/>
    <p:sldLayoutId id="2147483996" r:id="rId2"/>
    <p:sldLayoutId id="2147483997" r:id="rId3"/>
    <p:sldLayoutId id="2147483998" r:id="rId4"/>
    <p:sldLayoutId id="2147483999" r:id="rId5"/>
    <p:sldLayoutId id="2147484000" r:id="rId6"/>
    <p:sldLayoutId id="2147484001" r:id="rId7"/>
    <p:sldLayoutId id="2147484002" r:id="rId8"/>
    <p:sldLayoutId id="2147484003" r:id="rId9"/>
    <p:sldLayoutId id="2147484004" r:id="rId10"/>
    <p:sldLayoutId id="2147484005" r:id="rId11"/>
  </p:sldLayoutIdLst>
  <p:transition spd="slow">
    <p:checker/>
    <p:sndAc>
      <p:endSnd/>
    </p:sndAc>
  </p:transition>
  <p:hf sldNum="0"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1313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1363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4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86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5813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9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emf"/><Relationship Id="rId13" Type="http://schemas.openxmlformats.org/officeDocument/2006/relationships/oleObject" Target="../embeddings/oleObject5.bin"/><Relationship Id="rId3" Type="http://schemas.openxmlformats.org/officeDocument/2006/relationships/audio" Target="../media/media1.WAV"/><Relationship Id="rId7" Type="http://schemas.openxmlformats.org/officeDocument/2006/relationships/oleObject" Target="../embeddings/oleObject2.bin"/><Relationship Id="rId12" Type="http://schemas.openxmlformats.org/officeDocument/2006/relationships/image" Target="../media/image26.emf"/><Relationship Id="rId17" Type="http://schemas.openxmlformats.org/officeDocument/2006/relationships/image" Target="../media/image29.png"/><Relationship Id="rId2" Type="http://schemas.microsoft.com/office/2007/relationships/media" Target="../media/media1.WAV"/><Relationship Id="rId16" Type="http://schemas.openxmlformats.org/officeDocument/2006/relationships/image" Target="../media/image28.emf"/><Relationship Id="rId1" Type="http://schemas.openxmlformats.org/officeDocument/2006/relationships/vmlDrawing" Target="../drawings/vmlDrawing1.vml"/><Relationship Id="rId6" Type="http://schemas.openxmlformats.org/officeDocument/2006/relationships/image" Target="../media/image23.emf"/><Relationship Id="rId11" Type="http://schemas.openxmlformats.org/officeDocument/2006/relationships/oleObject" Target="../embeddings/oleObject4.bin"/><Relationship Id="rId5" Type="http://schemas.openxmlformats.org/officeDocument/2006/relationships/oleObject" Target="../embeddings/oleObject1.bin"/><Relationship Id="rId15" Type="http://schemas.openxmlformats.org/officeDocument/2006/relationships/oleObject" Target="../embeddings/oleObject6.bin"/><Relationship Id="rId10" Type="http://schemas.openxmlformats.org/officeDocument/2006/relationships/image" Target="../media/image25.wmf"/><Relationship Id="rId4" Type="http://schemas.openxmlformats.org/officeDocument/2006/relationships/slideLayout" Target="../slideLayouts/slideLayout1.xml"/><Relationship Id="rId9" Type="http://schemas.openxmlformats.org/officeDocument/2006/relationships/oleObject" Target="../embeddings/oleObject3.bin"/><Relationship Id="rId14" Type="http://schemas.openxmlformats.org/officeDocument/2006/relationships/image" Target="../media/image27.em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9.xml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12" Type="http://schemas.openxmlformats.org/officeDocument/2006/relationships/image" Target="../media/image44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38.jpeg"/><Relationship Id="rId11" Type="http://schemas.openxmlformats.org/officeDocument/2006/relationships/image" Target="../media/image43.jpeg"/><Relationship Id="rId5" Type="http://schemas.openxmlformats.org/officeDocument/2006/relationships/image" Target="../media/image37.jpeg"/><Relationship Id="rId10" Type="http://schemas.openxmlformats.org/officeDocument/2006/relationships/image" Target="../media/image42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jpeg"/><Relationship Id="rId13" Type="http://schemas.openxmlformats.org/officeDocument/2006/relationships/image" Target="../media/image56.jpeg"/><Relationship Id="rId3" Type="http://schemas.openxmlformats.org/officeDocument/2006/relationships/image" Target="../media/image46.jpeg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7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jpe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microsoft.com/office/2007/relationships/media" Target="../media/media3.WAV"/><Relationship Id="rId7" Type="http://schemas.openxmlformats.org/officeDocument/2006/relationships/image" Target="../media/image29.png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57.png"/><Relationship Id="rId5" Type="http://schemas.openxmlformats.org/officeDocument/2006/relationships/slideLayout" Target="../slideLayouts/slideLayout40.xml"/><Relationship Id="rId10" Type="http://schemas.openxmlformats.org/officeDocument/2006/relationships/image" Target="../media/image60.gif"/><Relationship Id="rId4" Type="http://schemas.openxmlformats.org/officeDocument/2006/relationships/audio" Target="../media/media3.WAV"/><Relationship Id="rId9" Type="http://schemas.openxmlformats.org/officeDocument/2006/relationships/image" Target="../media/image59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4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4.xml"/><Relationship Id="rId5" Type="http://schemas.openxmlformats.org/officeDocument/2006/relationships/image" Target="../media/image64.png"/><Relationship Id="rId4" Type="http://schemas.openxmlformats.org/officeDocument/2006/relationships/image" Target="../media/image63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6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97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108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19.xml"/><Relationship Id="rId4" Type="http://schemas.openxmlformats.org/officeDocument/2006/relationships/image" Target="../media/image7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130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jpe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6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7" Type="http://schemas.openxmlformats.org/officeDocument/2006/relationships/image" Target="../media/image21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20.jpeg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2800" y="2938707"/>
            <a:ext cx="5085721" cy="4073179"/>
          </a:xfrm>
          <a:prstGeom prst="rect">
            <a:avLst/>
          </a:prstGeom>
        </p:spPr>
      </p:pic>
      <p:sp>
        <p:nvSpPr>
          <p:cNvPr id="2" name="Прямоугольник 1"/>
          <p:cNvSpPr/>
          <p:nvPr/>
        </p:nvSpPr>
        <p:spPr>
          <a:xfrm>
            <a:off x="1410346" y="1937288"/>
            <a:ext cx="10197885" cy="10802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0"/>
              </a:spcAft>
            </a:pPr>
            <a:r>
              <a:rPr lang="ru-RU" sz="2000" b="1" dirty="0" smtClean="0">
                <a:solidFill>
                  <a:srgbClr val="FF000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ИСПОЛЬЗОВАНИЕ МУЛЬТИМИДИЙНОГО РЕСУРСА В РАЗВИТИИ ЛЮБОЗНАТЕЛЬНОСТИ И ПОЗНАВАТЕЛЬНОЙ МОТИВАЦИИ У ДЕТЕЙ СТАРШЕГО ДОШКОЛЬНОГО ВОЗРАСТА</a:t>
            </a:r>
            <a:endParaRPr lang="ru-RU" sz="2000" b="1" dirty="0">
              <a:solidFill>
                <a:srgbClr val="FF000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898521" y="4528525"/>
            <a:ext cx="5775157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 smtClean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Воспитатель: Мазалова Светлана      Николаевна                              </a:t>
            </a:r>
            <a:r>
              <a:rPr lang="ru-RU" sz="2400" b="1" dirty="0" smtClean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                                                   </a:t>
            </a:r>
            <a:endParaRPr lang="ru-RU" sz="2400" b="1" dirty="0">
              <a:latin typeface="Georgia" panose="02040502050405020303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2095500" y="469899"/>
            <a:ext cx="81661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</a:pPr>
            <a:r>
              <a:rPr lang="ru-RU" sz="2000" b="1" dirty="0">
                <a:latin typeface="Georgia" panose="020405020504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Муниципальное бюджетное дошкольное общеобразовательное учреждение </a:t>
            </a:r>
          </a:p>
          <a:p>
            <a:pPr algn="ctr">
              <a:spcAft>
                <a:spcPts val="0"/>
              </a:spcAft>
            </a:pPr>
            <a:r>
              <a:rPr lang="ru-RU" sz="2000" b="1" dirty="0">
                <a:latin typeface="Georgia" panose="02040502050405020303" pitchFamily="18" charset="0"/>
                <a:ea typeface="Arial Unicode MS" panose="020B0604020202020204" pitchFamily="34" charset="-128"/>
                <a:cs typeface="Arial Unicode MS" panose="020B0604020202020204" pitchFamily="34" charset="-128"/>
              </a:rPr>
              <a:t>детский сад №5</a:t>
            </a:r>
            <a:endParaRPr lang="ru-RU" sz="2000" b="1" dirty="0">
              <a:effectLst/>
              <a:latin typeface="Georgia" panose="02040502050405020303" pitchFamily="18" charset="0"/>
              <a:ea typeface="Arial Unicode MS" panose="020B0604020202020204" pitchFamily="34" charset="-128"/>
              <a:cs typeface="Arial Unicode MS" panose="020B060402020202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725150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Содержимое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14468894"/>
              </p:ext>
            </p:extLst>
          </p:nvPr>
        </p:nvGraphicFramePr>
        <p:xfrm>
          <a:off x="755904" y="1426464"/>
          <a:ext cx="10619232" cy="489813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194816" y="451104"/>
            <a:ext cx="10631424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Мультимедиа – это средство познания:</a:t>
            </a:r>
            <a:r>
              <a:rPr kumimoji="0" lang="ru-RU" altLang="ru-RU" sz="5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/>
            </a:r>
            <a:br>
              <a:rPr kumimoji="0" lang="ru-RU" altLang="ru-RU" sz="5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</a:b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9484247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3490" name="Object 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403527577"/>
              </p:ext>
            </p:extLst>
          </p:nvPr>
        </p:nvGraphicFramePr>
        <p:xfrm>
          <a:off x="65882" y="11113"/>
          <a:ext cx="12126118" cy="68580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8" name="CorelDRAW" r:id="rId5" imgW="10728360" imgH="7596360" progId="">
                  <p:embed/>
                </p:oleObj>
              </mc:Choice>
              <mc:Fallback>
                <p:oleObj name="CorelDRAW" r:id="rId5" imgW="10728360" imgH="7596360" progId="">
                  <p:embed/>
                  <p:pic>
                    <p:nvPicPr>
                      <p:cNvPr id="0" name="Picture 4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5882" y="11113"/>
                        <a:ext cx="12126118" cy="6858000"/>
                      </a:xfrm>
                      <a:prstGeom prst="rect">
                        <a:avLst/>
                      </a:prstGeom>
                      <a:noFill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49" name="Object 5"/>
          <p:cNvGraphicFramePr>
            <a:graphicFrameLocks noChangeAspect="1"/>
          </p:cNvGraphicFramePr>
          <p:nvPr/>
        </p:nvGraphicFramePr>
        <p:xfrm>
          <a:off x="2495551" y="5495926"/>
          <a:ext cx="1152525" cy="11525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29" name="CorelDRAW" r:id="rId7" imgW="2767680" imgH="2767680" progId="">
                  <p:embed/>
                </p:oleObj>
              </mc:Choice>
              <mc:Fallback>
                <p:oleObj name="CorelDRAW" r:id="rId7" imgW="2767680" imgH="2767680" progId="">
                  <p:embed/>
                  <p:pic>
                    <p:nvPicPr>
                      <p:cNvPr id="0" name="Picture 45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5551" y="5495926"/>
                        <a:ext cx="1152525" cy="11525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2" name="Object 6"/>
          <p:cNvGraphicFramePr>
            <a:graphicFrameLocks noChangeAspect="1"/>
          </p:cNvGraphicFramePr>
          <p:nvPr/>
        </p:nvGraphicFramePr>
        <p:xfrm>
          <a:off x="5524500" y="3076575"/>
          <a:ext cx="3308350" cy="20447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0" name="CorelDRAW" r:id="rId9" imgW="1011936" imgH="624840" progId="">
                  <p:embed/>
                </p:oleObj>
              </mc:Choice>
              <mc:Fallback>
                <p:oleObj name="CorelDRAW" r:id="rId9" imgW="1011936" imgH="624840" progId="">
                  <p:embed/>
                  <p:pic>
                    <p:nvPicPr>
                      <p:cNvPr id="0" name="Picture 46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524500" y="3076575"/>
                        <a:ext cx="3308350" cy="20447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3493" name="Object 10"/>
          <p:cNvGraphicFramePr>
            <a:graphicFrameLocks noChangeAspect="1"/>
          </p:cNvGraphicFramePr>
          <p:nvPr/>
        </p:nvGraphicFramePr>
        <p:xfrm>
          <a:off x="5251450" y="4344988"/>
          <a:ext cx="5308600" cy="20367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1" name="CorelDRAW" r:id="rId11" imgW="1371600" imgH="526320" progId="">
                  <p:embed/>
                </p:oleObj>
              </mc:Choice>
              <mc:Fallback>
                <p:oleObj name="CorelDRAW" r:id="rId11" imgW="1371600" imgH="526320" progId="">
                  <p:embed/>
                  <p:pic>
                    <p:nvPicPr>
                      <p:cNvPr id="0" name="Picture 47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251450" y="4344988"/>
                        <a:ext cx="5308600" cy="20367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5" name="Oval 11"/>
          <p:cNvSpPr>
            <a:spLocks noChangeArrowheads="1"/>
          </p:cNvSpPr>
          <p:nvPr/>
        </p:nvSpPr>
        <p:spPr bwMode="auto">
          <a:xfrm>
            <a:off x="6096001" y="5805489"/>
            <a:ext cx="936625" cy="9366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sp>
        <p:nvSpPr>
          <p:cNvPr id="6156" name="Oval 12"/>
          <p:cNvSpPr>
            <a:spLocks noChangeArrowheads="1"/>
          </p:cNvSpPr>
          <p:nvPr/>
        </p:nvSpPr>
        <p:spPr bwMode="auto">
          <a:xfrm>
            <a:off x="9048751" y="5805489"/>
            <a:ext cx="936625" cy="936625"/>
          </a:xfrm>
          <a:prstGeom prst="ellipse">
            <a:avLst/>
          </a:prstGeom>
          <a:solidFill>
            <a:schemeClr val="tx1"/>
          </a:solidFill>
          <a:ln w="28575">
            <a:solidFill>
              <a:schemeClr val="bg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fontAlgn="base">
              <a:spcBef>
                <a:spcPct val="0"/>
              </a:spcBef>
              <a:spcAft>
                <a:spcPct val="0"/>
              </a:spcAft>
              <a:defRPr/>
            </a:pPr>
            <a:endParaRPr lang="ru-RU">
              <a:solidFill>
                <a:srgbClr val="000000"/>
              </a:solidFill>
              <a:cs typeface="Times New Roman" panose="02020603050405020304" pitchFamily="18" charset="0"/>
            </a:endParaRPr>
          </a:p>
        </p:txBody>
      </p:sp>
      <p:graphicFrame>
        <p:nvGraphicFramePr>
          <p:cNvPr id="6157" name="Object 13"/>
          <p:cNvGraphicFramePr>
            <a:graphicFrameLocks noChangeAspect="1"/>
          </p:cNvGraphicFramePr>
          <p:nvPr/>
        </p:nvGraphicFramePr>
        <p:xfrm>
          <a:off x="3144838" y="1628776"/>
          <a:ext cx="2874962" cy="28797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2" name="CorelDRAW" r:id="rId13" imgW="4360680" imgH="4368960" progId="">
                  <p:embed/>
                </p:oleObj>
              </mc:Choice>
              <mc:Fallback>
                <p:oleObj name="CorelDRAW" r:id="rId13" imgW="4360680" imgH="4368960" progId="">
                  <p:embed/>
                  <p:pic>
                    <p:nvPicPr>
                      <p:cNvPr id="0" name="Picture 4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3144838" y="1628776"/>
                        <a:ext cx="2874962" cy="287972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158" name="Object 14"/>
          <p:cNvGraphicFramePr>
            <a:graphicFrameLocks noChangeAspect="1"/>
          </p:cNvGraphicFramePr>
          <p:nvPr/>
        </p:nvGraphicFramePr>
        <p:xfrm>
          <a:off x="5880101" y="1628775"/>
          <a:ext cx="2811463" cy="31115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33" name="CorelDRAW" r:id="rId15" imgW="7051680" imgH="7805520" progId="">
                  <p:embed/>
                </p:oleObj>
              </mc:Choice>
              <mc:Fallback>
                <p:oleObj name="CorelDRAW" r:id="rId15" imgW="7051680" imgH="7805520" progId="">
                  <p:embed/>
                  <p:pic>
                    <p:nvPicPr>
                      <p:cNvPr id="0" name="Picture 49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880101" y="1628775"/>
                        <a:ext cx="2811463" cy="31115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159" name="Text Box 15"/>
          <p:cNvSpPr txBox="1">
            <a:spLocks noChangeArrowheads="1"/>
          </p:cNvSpPr>
          <p:nvPr/>
        </p:nvSpPr>
        <p:spPr bwMode="auto">
          <a:xfrm>
            <a:off x="7896226" y="115889"/>
            <a:ext cx="2627313" cy="6254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 algn="r" fontAlgn="base">
              <a:lnSpc>
                <a:spcPts val="15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cs typeface="Times New Roman" panose="02020603050405020304" pitchFamily="18" charset="0"/>
              </a:rPr>
              <a:t>Найдем предметы, </a:t>
            </a:r>
          </a:p>
          <a:p>
            <a:pPr algn="r" fontAlgn="base">
              <a:lnSpc>
                <a:spcPts val="1500"/>
              </a:lnSpc>
              <a:spcBef>
                <a:spcPct val="50000"/>
              </a:spcBef>
              <a:spcAft>
                <a:spcPct val="0"/>
              </a:spcAft>
              <a:defRPr/>
            </a:pPr>
            <a:r>
              <a:rPr lang="ru-RU" sz="2000" b="1">
                <a:solidFill>
                  <a:srgbClr val="000000"/>
                </a:solidFill>
                <a:cs typeface="Times New Roman" panose="02020603050405020304" pitchFamily="18" charset="0"/>
              </a:rPr>
              <a:t>похожие на </a:t>
            </a:r>
            <a:r>
              <a:rPr lang="ru-RU" sz="2000" b="1">
                <a:solidFill>
                  <a:srgbClr val="FF3300"/>
                </a:solidFill>
                <a:cs typeface="Times New Roman" panose="02020603050405020304" pitchFamily="18" charset="0"/>
              </a:rPr>
              <a:t>круг</a:t>
            </a:r>
          </a:p>
        </p:txBody>
      </p:sp>
      <p:pic>
        <p:nvPicPr>
          <p:cNvPr id="6161" name="~PP13167.WAV">
            <a:hlinkClick r:id="" action="ppaction://media"/>
          </p:cNvPr>
          <p:cNvPicPr>
            <a:picLocks noChangeAspect="1" noChangeArrowheads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637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501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994025" y="6392863"/>
            <a:ext cx="7329488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8124082"/>
      </p:ext>
    </p:extLst>
  </p:cSld>
  <p:clrMapOvr>
    <a:masterClrMapping/>
  </p:clrMapOvr>
  <p:transition spd="slow">
    <p:checker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16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6" presetClass="emph" presetSubtype="0" fill="hold" nodeType="withEffect">
                                  <p:stCondLst>
                                    <p:cond delay="7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" dur="1000" tmFilter="0, 0; .2, .5; .8, .5; 1, 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" dur="500" autoRev="1" fill="hold"/>
                                        <p:tgtEl>
                                          <p:spTgt spid="614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0" presetID="26" presetClass="emph" presetSubtype="0" fill="hold" nodeType="withEffect">
                                  <p:stCondLst>
                                    <p:cond delay="9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00" tmFilter="0, 0; .2, .5; .8, .5; 1, 0"/>
                                        <p:tgtEl>
                                          <p:spTgt spid="615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500" autoRev="1" fill="hold"/>
                                        <p:tgtEl>
                                          <p:spTgt spid="615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3" presetID="26" presetClass="emph" presetSubtype="0" fill="hold" nodeType="withEffect">
                                  <p:stCondLst>
                                    <p:cond delay="12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1000" tmFilter="0, 0; .2, .5; .8, .5; 1, 0"/>
                                        <p:tgtEl>
                                          <p:spTgt spid="61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" dur="500" autoRev="1" fill="hold"/>
                                        <p:tgtEl>
                                          <p:spTgt spid="61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6" presetID="26" presetClass="emph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" dur="1000" tmFilter="0, 0; .2, .5; .8, .5; 1, 0"/>
                                        <p:tgtEl>
                                          <p:spTgt spid="615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8" dur="500" autoRev="1" fill="hold"/>
                                        <p:tgtEl>
                                          <p:spTgt spid="615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9" presetID="26" presetClass="emph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1000" tmFilter="0, 0; .2, .5; .8, .5; 1, 0"/>
                                        <p:tgtEl>
                                          <p:spTgt spid="615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500" autoRev="1" fill="hold"/>
                                        <p:tgtEl>
                                          <p:spTgt spid="615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0"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161"/>
                </p:tgtEl>
              </p:cMediaNode>
            </p:audio>
          </p:childTnLst>
        </p:cTn>
      </p:par>
    </p:tnLst>
    <p:bldLst>
      <p:bldP spid="6155" grpId="0" animBg="1"/>
      <p:bldP spid="615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6217" y="1916707"/>
            <a:ext cx="2663190" cy="360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432" y="1916707"/>
            <a:ext cx="2905389" cy="3438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0061" y="1925031"/>
            <a:ext cx="3062916" cy="33297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5122" y="1925031"/>
            <a:ext cx="2772878" cy="3429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1255776" y="219457"/>
            <a:ext cx="998524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32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Сочинение рассказа по картинкам. Определить последовательность картинок, расставить в нужном порядке.</a:t>
            </a:r>
            <a:endParaRPr kumimoji="0" lang="ru-RU" sz="18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247414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2222E-6 -2.79371E-6 L 0.46459 -2.79371E-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22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-0.25 0  E" pathEditMode="relative" ptsTypes="">
                                      <p:cBhvr>
                                        <p:cTn id="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.25 0  E" pathEditMode="relative" ptsTypes="">
                                      <p:cBhvr>
                                        <p:cTn id="12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6000"/>
                            </p:stCondLst>
                            <p:childTnLst>
                              <p:par>
                                <p:cTn id="14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538 0.01041 L -0.48837 0.02636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688" y="7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999744" y="-282576"/>
            <a:ext cx="11192256" cy="2376490"/>
          </a:xfrm>
        </p:spPr>
        <p:txBody>
          <a:bodyPr>
            <a:no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Работа воспитанников в режиме диалога на занятиях по развитию речи. Определить какие игрушки </a:t>
            </a:r>
            <a:r>
              <a:rPr lang="ru-RU" sz="2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предпочтут</a:t>
            </a:r>
            <a:br>
              <a:rPr lang="ru-RU" sz="2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r>
              <a:rPr lang="ru-RU" sz="2400" b="1" dirty="0" smtClean="0">
                <a:solidFill>
                  <a:srgbClr val="0070C0"/>
                </a:solidFill>
                <a:latin typeface="Georgia" panose="02040502050405020303" pitchFamily="18" charset="0"/>
              </a:rPr>
              <a:t> </a:t>
            </a:r>
            <a:r>
              <a:rPr lang="ru-RU" sz="2400" b="1" dirty="0">
                <a:solidFill>
                  <a:srgbClr val="0070C0"/>
                </a:solidFill>
                <a:latin typeface="Georgia" panose="02040502050405020303" pitchFamily="18" charset="0"/>
              </a:rPr>
              <a:t>Ваня и Маша. </a:t>
            </a:r>
            <a: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  <a:t/>
            </a:r>
            <a:br>
              <a:rPr lang="ru-RU" sz="2400" dirty="0" smtClean="0">
                <a:solidFill>
                  <a:srgbClr val="0070C0"/>
                </a:solidFill>
                <a:latin typeface="Georgia" panose="02040502050405020303" pitchFamily="18" charset="0"/>
              </a:rPr>
            </a:br>
            <a:endParaRPr lang="ru-RU" sz="2400" dirty="0">
              <a:solidFill>
                <a:srgbClr val="0070C0"/>
              </a:solidFill>
              <a:latin typeface="Georgia" panose="02040502050405020303" pitchFamily="18" charset="0"/>
            </a:endParaRPr>
          </a:p>
        </p:txBody>
      </p:sp>
      <p:pic>
        <p:nvPicPr>
          <p:cNvPr id="17411" name="Picture 2" descr="C:\Documents and Settings\LocalService\Мои документы\Мои рисунки\Копия (11) img00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0339" y="1173480"/>
            <a:ext cx="2517555" cy="4954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2" name="Picture 3" descr="C:\Documents and Settings\LocalService\Мои документы\Мои рисунки\img00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290" y="1009650"/>
            <a:ext cx="1387475" cy="5114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3" name="Picture 4" descr="C:\Documents and Settings\LocalService\Мои документы\Мои рисунки\Копия img00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3408" y="2093912"/>
            <a:ext cx="615950" cy="939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4" name="Picture 5" descr="C:\Documents and Settings\LocalService\Мои документы\Мои рисунки\Копия (2) img002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7626" y="3714750"/>
            <a:ext cx="695325" cy="736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5" name="Picture 6" descr="C:\Documents and Settings\LocalService\Мои документы\Мои рисунки\Копия (3) img00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950" y="3876675"/>
            <a:ext cx="693738" cy="858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7" name="Picture 8" descr="C:\Documents and Settings\LocalService\Мои документы\Мои рисунки\Копия (5) img002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7781" y="3247231"/>
            <a:ext cx="782638" cy="935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8" name="Picture 9" descr="C:\Documents and Settings\LocalService\Мои документы\Мои рисунки\Копия (6) img002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1" y="5072063"/>
            <a:ext cx="682625" cy="85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9" name="Picture 10" descr="C:\Documents and Settings\LocalService\Мои документы\Мои рисунки\Копия (7) img002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9998" y="2195958"/>
            <a:ext cx="1001713" cy="67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0" name="Picture 11" descr="C:\Documents and Settings\LocalService\Мои документы\Мои рисунки\Копия (8) img002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8697" y="5410200"/>
            <a:ext cx="736600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1" name="Picture 12" descr="C:\Documents and Settings\LocalService\Мои документы\Мои рисунки\Копия (9) img002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0962" y="3773488"/>
            <a:ext cx="693737" cy="106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72" name="Picture 13" descr="C:\Documents and Settings\LocalService\Мои документы\Мои рисунки\Копия (10) img002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2380" y="3012758"/>
            <a:ext cx="615950" cy="692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54900170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58 0.00023 C -0.08333 -0.03932 -0.12708 -0.07863 -0.1467 -0.09621 C -0.16632 -0.11379 -0.13784 -0.10685 -0.15694 -0.10592 C -0.17604 -0.105 -0.23107 -0.05782 -0.26128 -0.09043 C -0.29149 -0.12304 -0.31475 -0.21208 -0.33802 -0.30088 " pathEditMode="relative" ptsTypes="aaaaA">
                                      <p:cBhvr>
                                        <p:cTn id="6" dur="3000" fill="hold"/>
                                        <p:tgtEl>
                                          <p:spTgt spid="194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857 0.00115 C 0.11146 -0.04764 0.15434 -0.09644 0.18732 -0.11286 C 0.22031 -0.12928 0.25521 -0.13252 0.26701 -0.09737 C 0.27882 -0.06221 0.2868 0.04903 0.25833 0.09759 C 0.22986 0.14616 0.12031 0.15171 0.096 0.19426 C 0.0717 0.23681 0.09739 0.31036 0.11198 0.35245 C 0.12656 0.39454 0.1717 0.41027 0.18298 0.44704 C 0.19427 0.48381 0.18073 0.55064 0.18003 0.57261 " pathEditMode="relative" ptsTypes="aaaaaaaA">
                                      <p:cBhvr>
                                        <p:cTn id="9" dur="2000" fill="hold"/>
                                        <p:tgtEl>
                                          <p:spTgt spid="1946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469 0.04672 C -0.01615 0.04117 -0.029 0.04556 -0.0408 0.04857 C -0.04566 0.05273 -0.05018 0.05574 -0.05539 0.05828 C -0.06285 0.06845 -0.0724 0.07377 -0.08125 0.08141 C -0.08473 0.08441 -0.0915 0.09112 -0.0915 0.09135 C -0.11806 0.14477 -0.09601 0.09528 -0.09879 0.25324 C -0.09914 0.2611 -0.104 0.26711 -0.10608 0.27451 C -0.11285 0.29949 -0.13993 0.31869 -0.15816 0.32655 C -0.17327 0.33973 -0.18143 0.34181 -0.19879 0.34783 C -0.24757 0.34713 -0.29636 0.34713 -0.34514 0.34574 C -0.34914 0.34574 -0.35226 0.34089 -0.35521 0.33811 C -0.36667 0.32747 -0.37709 0.31568 -0.38855 0.30527 C -0.38959 0.30342 -0.39028 0.30111 -0.3915 0.29949 C -0.39271 0.29787 -0.39462 0.29741 -0.39584 0.29556 C -0.39809 0.29209 -0.39914 0.28723 -0.40157 0.284 C -0.4073 0.27636 -0.4132 0.2685 -0.41893 0.26087 C -0.42726 0.24977 -0.43525 0.23682 -0.44514 0.22803 C -0.44775 0.22271 -0.44827 0.22063 -0.45226 0.21647 C -0.45504 0.21369 -0.46094 0.20883 -0.46094 0.20907 C -0.46563 0.19958 -0.48559 0.18409 -0.48559 0.20675 " pathEditMode="relative" rAng="0" ptsTypes="fffffffffffffffffffA">
                                      <p:cBhvr>
                                        <p:cTn id="12" dur="2000" fill="hold"/>
                                        <p:tgtEl>
                                          <p:spTgt spid="1946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45" y="1477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649 0.01503 C -0.02188 0.00786 -0.02622 -0.00023 -0.03247 -0.00601 C -0.0375 -0.01064 -0.04549 -0.01179 -0.05139 -0.01388 C -0.06389 -0.01295 -0.07743 -0.01642 -0.08906 -0.00994 C -0.09896 -0.00463 -0.10573 0.00301 -0.11649 0.00555 C -0.14583 0.01226 -0.175 0.01341 -0.20486 0.01503 C -0.20781 0.01758 -0.21077 0.02035 -0.21372 0.0229 C -0.21511 0.02405 -0.21806 0.0266 -0.21806 0.02683 C -0.22118 0.03307 -0.22483 0.03561 -0.22813 0.04209 C -0.23004 0.05018 -0.23143 0.05666 -0.23247 0.06522 C -0.23195 0.10384 -0.23108 0.18108 -0.23108 0.18131 " pathEditMode="relative" rAng="0" ptsTypes="ffffffffffA">
                                      <p:cBhvr>
                                        <p:cTn id="15" dur="2000" fill="hold"/>
                                        <p:tgtEl>
                                          <p:spTgt spid="194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799" y="673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17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812 -0.07817 C 0.03073 -0.08048 0.0342 -0.08118 0.0368 -0.08395 C 0.03819 -0.08534 0.03837 -0.08812 0.03975 -0.08973 C 0.04305 -0.09344 0.05486 -0.10546 0.05868 -0.10708 C 0.06684 -0.11795 0.07673 -0.12096 0.08767 -0.12443 C 0.09149 -0.12373 0.09583 -0.12512 0.09913 -0.12257 C 0.10208 -0.12026 0.10208 -0.11356 0.10503 -0.11101 C 0.10642 -0.10962 0.10781 -0.10801 0.10937 -0.10708 C 0.11475 -0.10407 0.12118 -0.10361 0.12673 -0.1013 C 0.13159 -0.0969 0.13489 -0.08997 0.13975 -0.0858 C 0.14809 -0.07863 0.15868 -0.07146 0.16875 -0.07031 C 0.17795 -0.06938 0.18715 -0.06915 0.19635 -0.06846 C 0.20521 -0.05666 0.21475 -0.04579 0.22378 -0.03377 C 0.23264 -0.02197 0.2408 -0.00879 0.25 0.003 C 0.25243 0.00624 0.25625 0.0074 0.25868 0.01064 C 0.26007 0.01249 0.26163 0.01457 0.26302 0.01642 C 0.27222 0.05481 0.26771 0.09713 0.26146 0.13621 C 0.2625 0.16674 0.26302 0.1857 0.26875 0.21346 C 0.26996 0.21924 0.27066 0.22849 0.27448 0.23265 C 0.28073 0.23936 0.29705 0.23728 0.30503 0.23843 C 0.31493 0.24306 0.32534 0.24583 0.33541 0.25 C 0.3368 0.25138 0.33802 0.25323 0.33975 0.25393 C 0.34253 0.25508 0.34583 0.25393 0.34843 0.25578 C 0.34878 0.25601 0.35121 0.26688 0.35139 0.26734 C 0.35451 0.27497 0.3592 0.28006 0.36441 0.28492 C 0.36632 0.28885 0.36771 0.29324 0.37014 0.29648 C 0.37152 0.29833 0.37326 0.30018 0.37448 0.30226 C 0.37656 0.30596 0.38038 0.31383 0.38038 0.31383 C 0.38455 0.3314 0.37864 0.30527 0.38333 0.34852 C 0.38368 0.35245 0.38611 0.36008 0.38611 0.36008 C 0.38437 0.43247 0.39166 0.4068 0.37309 0.4431 C 0.37152 0.44935 0.3658 0.46045 0.3658 0.46045 C 0.34166 0.4586 0.35034 0.4586 0.33975 0.4586 " pathEditMode="relative" ptsTypes="ffffffffffffffffffffffffffffffffA">
                                      <p:cBhvr>
                                        <p:cTn id="18" dur="2000" fill="hold"/>
                                        <p:tgtEl>
                                          <p:spTgt spid="194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11000"/>
                            </p:stCondLst>
                            <p:childTnLst>
                              <p:par>
                                <p:cTn id="20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44444E-6 -4.34783E-7 L 0.13107 0.11425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194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545" y="571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13000"/>
                            </p:stCondLst>
                            <p:childTnLst>
                              <p:par>
                                <p:cTn id="23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3.00648E-6 C -0.00173 -0.07678 -0.00312 -0.15333 0.01875 -0.20699 C 0.0408 -0.26087 0.07622 -0.28654 0.13264 -0.32216 C 0.18907 -0.358 0.31789 -0.41328 0.35678 -0.42183 C 0.39566 -0.43016 0.38039 -0.40171 0.36546 -0.37304 " pathEditMode="relative" rAng="0" ptsTypes="aaaaA">
                                      <p:cBhvr>
                                        <p:cTn id="24" dur="2000" fill="hold"/>
                                        <p:tgtEl>
                                          <p:spTgt spid="194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18" y="-215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15000"/>
                            </p:stCondLst>
                            <p:childTnLst>
                              <p:par>
                                <p:cTn id="26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2951E-7 C -0.06181 -0.05712 -0.12292 -0.11401 -0.14966 -0.13645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194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83" y="-682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7000"/>
                            </p:stCondLst>
                            <p:childTnLst>
                              <p:par>
                                <p:cTn id="29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7 -1.78538E-6 C 0.09965 0.05342 0.19983 0.10731 0.24028 0.12859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194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014" y="64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90" name="Picture 10" descr="C:\Documents and Settings\Admin\Мои документы\Мои рисунки\Копия (6) Рисунок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39126" y="5000626"/>
            <a:ext cx="2005013" cy="1285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5" name="Picture 15" descr="C:\Documents and Settings\Admin\Мои документы\Мои рисунки\Копия (11) Рисунок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5564" y="5214938"/>
            <a:ext cx="1120775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4" name="Picture 14" descr="C:\Documents and Settings\Admin\Мои документы\Мои рисунки\Копия (10) Рисунок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13" y="2928939"/>
            <a:ext cx="1778000" cy="1214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3" name="Picture 13" descr="C:\Documents and Settings\Admin\Мои документы\Мои рисунки\Копия (9) Рисунок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9844" y="1698625"/>
            <a:ext cx="1285875" cy="139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7" name="Picture 17" descr="C:\Documents and Settings\Admin\Мои документы\Мои рисунки\Копия (13) Рисунок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4707" y="2428876"/>
            <a:ext cx="1357313" cy="1509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96" name="Picture 16" descr="C:\Documents and Settings\Admin\Мои документы\Мои рисунки\Копия (12) Рисунок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8938" y="3429001"/>
            <a:ext cx="1954212" cy="1357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1" name="Picture 4" descr="C:\Documents and Settings\Admin\Мои документы\Мои рисунки\Рисунок1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6419" y="1250157"/>
            <a:ext cx="2765425" cy="1644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2" name="Picture 5" descr="C:\Documents and Settings\Admin\Мои документы\Мои рисунки\Копия Рисунок1.jpg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4632" y="1235108"/>
            <a:ext cx="1500187" cy="1946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3" name="Picture 6" descr="C:\Documents and Settings\Admin\Мои документы\Мои рисунки\Копия (2) Рисунок1.jp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52939" y="4570414"/>
            <a:ext cx="3081337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4" name="Picture 7" descr="C:\Documents and Settings\Admin\Мои документы\Мои рисунки\Копия (3) Рисунок1.jpg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6333" y="1289050"/>
            <a:ext cx="1258888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5" name="Picture 8" descr="C:\Documents and Settings\Admin\Мои документы\Мои рисунки\Копия (4) Рисунок1.jpg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571875"/>
            <a:ext cx="2714625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46" name="Picture 9" descr="C:\Documents and Settings\Admin\Мои документы\Мои рисунки\Копия (5) Рисунок1.jpg"/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90064" y="3071813"/>
            <a:ext cx="2143125" cy="1928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Заголовок 14"/>
          <p:cNvSpPr>
            <a:spLocks noGrp="1"/>
          </p:cNvSpPr>
          <p:nvPr>
            <p:ph type="title"/>
          </p:nvPr>
        </p:nvSpPr>
        <p:spPr>
          <a:xfrm>
            <a:off x="1109106" y="-855690"/>
            <a:ext cx="9769002" cy="2071715"/>
          </a:xfrm>
          <a:ln>
            <a:miter lim="800000"/>
            <a:headEnd/>
            <a:tailEnd/>
          </a:ln>
        </p:spPr>
        <p:txBody>
          <a:bodyPr/>
          <a:lstStyle/>
          <a:p>
            <a:pPr>
              <a:defRPr/>
            </a:pPr>
            <a:r>
              <a:rPr lang="ru-RU" sz="3600" b="1" dirty="0">
                <a:solidFill>
                  <a:srgbClr val="0070C0"/>
                </a:solidFill>
                <a:latin typeface="Georgia" panose="02040502050405020303" pitchFamily="18" charset="0"/>
              </a:rPr>
              <a:t>Закрепить названия кухонной посуды</a:t>
            </a:r>
          </a:p>
        </p:txBody>
      </p:sp>
    </p:spTree>
    <p:extLst>
      <p:ext uri="{BB962C8B-B14F-4D97-AF65-F5344CB8AC3E}">
        <p14:creationId xmlns:p14="http://schemas.microsoft.com/office/powerpoint/2010/main" val="4093984942"/>
      </p:ext>
    </p:extLst>
  </p:cSld>
  <p:clrMapOvr>
    <a:masterClrMapping/>
  </p:clrMapOvr>
  <p:transition>
    <p:dissolv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8.33333E-7 2.58094E-6 L 0.31649 -0.157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04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816" y="-786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5.92044E-6 L -0.22048 0.20975 " pathEditMode="relative" ptsTypes="AA">
                                      <p:cBhvr>
                                        <p:cTn id="10" dur="2000" fill="hold"/>
                                        <p:tgtEl>
                                          <p:spTgt spid="2049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-4.16281E-7 L -0.27552 0.11541 " pathEditMode="relative" ptsTypes="AA">
                                      <p:cBhvr>
                                        <p:cTn id="14" dur="2000" fill="hold"/>
                                        <p:tgtEl>
                                          <p:spTgt spid="2049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4.35708E-6 C 0.00903 -0.11795 0.01806 -0.23589 0.0231 -0.2877 C 0.02813 -0.3395 0.02969 -0.30828 0.03039 -0.31082 " pathEditMode="relative" ptsTypes="aaA">
                                      <p:cBhvr>
                                        <p:cTn id="18" dur="2000" fill="hold"/>
                                        <p:tgtEl>
                                          <p:spTgt spid="2049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938 -0.00254 L 0.16684 -0.17021 " pathEditMode="relative" rAng="0" ptsTypes="AA">
                                      <p:cBhvr>
                                        <p:cTn id="22" dur="2000" fill="hold"/>
                                        <p:tgtEl>
                                          <p:spTgt spid="2049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65" y="-839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05556E-6 -5.55042E-7 C 0.05469 -0.05273 0.10937 -0.10522 0.12743 -0.15819 C 0.14549 -0.21115 0.11267 -0.2574 0.10868 -0.31845 C 0.10469 -0.37951 0.12274 -0.46438 0.10295 -0.52498 C 0.08316 -0.58557 0.00885 -0.65541 -0.01024 -0.68154 " pathEditMode="relative" ptsTypes="aaaaA">
                                      <p:cBhvr>
                                        <p:cTn id="26" dur="2000" fill="hold"/>
                                        <p:tgtEl>
                                          <p:spTgt spid="2049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4514" name="Picture 5" descr="Restavracia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Text Box 3"/>
          <p:cNvSpPr txBox="1">
            <a:spLocks noChangeArrowheads="1"/>
          </p:cNvSpPr>
          <p:nvPr/>
        </p:nvSpPr>
        <p:spPr bwMode="auto">
          <a:xfrm>
            <a:off x="7834313" y="427038"/>
            <a:ext cx="2540000" cy="914400"/>
          </a:xfrm>
          <a:prstGeom prst="rect">
            <a:avLst/>
          </a:prstGeom>
          <a:noFill/>
          <a:ln>
            <a:noFill/>
          </a:ln>
          <a:effectLst>
            <a:outerShdw dist="107763" dir="2700000" algn="ctr" rotWithShape="0">
              <a:schemeClr val="bg2">
                <a:alpha val="50000"/>
              </a:scheme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>
                <a:solidFill>
                  <a:srgbClr val="FF3300"/>
                </a:solidFill>
                <a:latin typeface="Century Gothic" pitchFamily="34" charset="0"/>
                <a:cs typeface="Times New Roman" panose="02020603050405020304" pitchFamily="18" charset="0"/>
              </a:rPr>
              <a:t>КОТ</a:t>
            </a:r>
          </a:p>
        </p:txBody>
      </p:sp>
      <p:pic>
        <p:nvPicPr>
          <p:cNvPr id="3076" name="~PP33167.WAV">
            <a:hlinkClick r:id="" action="ppaction://media"/>
          </p:cNvPr>
          <p:cNvPicPr>
            <a:picLocks noChangeAspect="1" noChangeArrowheads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5400" y="63754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9" name="Picture 7" descr="mysh04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779995">
            <a:off x="5591176" y="4508501"/>
            <a:ext cx="2087563" cy="1458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1" name="Picture 9" descr="котт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75051" y="1295400"/>
            <a:ext cx="3097213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83" name="~PP23183.WAV">
            <a:hlinkClick r:id="" action="ppaction://media"/>
          </p:cNvPr>
          <p:cNvPicPr>
            <a:picLocks noChangeAspect="1" noChangeArrowheads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01300" y="6591300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4521" name="Picture 13" descr="920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9301" y="1339851"/>
            <a:ext cx="1471613" cy="2233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4522" name="TextBox 1"/>
          <p:cNvSpPr txBox="1">
            <a:spLocks noChangeArrowheads="1"/>
          </p:cNvSpPr>
          <p:nvPr/>
        </p:nvSpPr>
        <p:spPr bwMode="auto">
          <a:xfrm>
            <a:off x="7902576" y="-39688"/>
            <a:ext cx="2282825" cy="6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defTabSz="912813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defTabSz="912813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fontAlgn="base" hangingPunct="1">
              <a:spcBef>
                <a:spcPct val="0"/>
              </a:spcBef>
              <a:spcAft>
                <a:spcPct val="0"/>
              </a:spcAft>
            </a:pPr>
            <a:r>
              <a:rPr lang="ru-RU" altLang="ru-RU">
                <a:solidFill>
                  <a:srgbClr val="000000"/>
                </a:solidFill>
              </a:rPr>
              <a:t>Познание (окружающий мир)</a:t>
            </a:r>
          </a:p>
        </p:txBody>
      </p:sp>
      <p:sp>
        <p:nvSpPr>
          <p:cNvPr id="64524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1593850" y="6408738"/>
            <a:ext cx="9074150" cy="476250"/>
          </a:xfrm>
          <a:noFill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9pPr>
          </a:lstStyle>
          <a:p>
            <a:pPr eaLnBrk="1" hangingPunct="1"/>
            <a:endParaRPr lang="ru-RU" altLang="ru-RU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9724694"/>
      </p:ext>
    </p:extLst>
  </p:cSld>
  <p:clrMapOvr>
    <a:masterClrMapping/>
  </p:clrMapOvr>
  <p:transition spd="slow">
    <p:dissolve/>
    <p:sndAc>
      <p:endSnd/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0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xit" presetSubtype="6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" dur="2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1+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2000"/>
                                        <p:tgtEl>
                                          <p:spTgt spid="30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5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1" fill="hold"/>
                                        <p:tgtEl>
                                          <p:spTgt spid="307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40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1000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showWhenStopped="0">
                <p:cTn id="22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76"/>
                </p:tgtEl>
              </p:cMediaNode>
            </p:audio>
            <p:audio>
              <p:cMediaNode showWhenStopped="0">
                <p:cTn id="23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83"/>
                </p:tgtEl>
              </p:cMediaNode>
            </p:audio>
          </p:childTnLst>
        </p:cTn>
      </p:par>
    </p:tnLst>
    <p:bldLst>
      <p:bldP spid="307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8544" y="116822"/>
            <a:ext cx="7997952" cy="6620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1689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>
              <a:buFont typeface="Arial" charset="0"/>
              <a:buNone/>
              <a:defRPr/>
            </a:pPr>
            <a:endParaRPr lang="ru-RU"/>
          </a:p>
        </p:txBody>
      </p:sp>
      <p:pic>
        <p:nvPicPr>
          <p:cNvPr id="6656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41275"/>
            <a:ext cx="12192000" cy="689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 descr="C:\Users\Luda\AppData\Local\Microsoft\Windows\Temporary Internet Files\Content.IE5\ODEHVJ93\MM90031805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626173">
            <a:off x="2236788" y="550863"/>
            <a:ext cx="1820862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327145" y="4769768"/>
            <a:ext cx="7632848" cy="2088232"/>
          </a:xfrm>
          <a:prstGeom prst="rect">
            <a:avLst/>
          </a:prstGeom>
          <a:noFill/>
        </p:spPr>
        <p:txBody>
          <a:bodyPr wrap="none">
            <a:prstTxWarp prst="textDeflateInflate">
              <a:avLst>
                <a:gd name="adj" fmla="val 31014"/>
              </a:avLst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endParaRPr lang="ru-RU" sz="5400" b="1" cap="all" dirty="0">
              <a:ln w="9000" cmpd="sng">
                <a:solidFill>
                  <a:srgbClr val="8064A2">
                    <a:shade val="50000"/>
                    <a:satMod val="120000"/>
                  </a:srgbClr>
                </a:solidFill>
                <a:prstDash val="solid"/>
              </a:ln>
              <a:gradFill>
                <a:gsLst>
                  <a:gs pos="0">
                    <a:srgbClr val="8064A2">
                      <a:shade val="20000"/>
                      <a:satMod val="245000"/>
                    </a:srgbClr>
                  </a:gs>
                  <a:gs pos="43000">
                    <a:srgbClr val="8064A2">
                      <a:satMod val="255000"/>
                    </a:srgbClr>
                  </a:gs>
                  <a:gs pos="48000">
                    <a:srgbClr val="8064A2">
                      <a:shade val="85000"/>
                      <a:satMod val="255000"/>
                    </a:srgbClr>
                  </a:gs>
                  <a:gs pos="100000">
                    <a:srgbClr val="8064A2">
                      <a:shade val="20000"/>
                      <a:satMod val="245000"/>
                    </a:srgb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Corbel" pitchFamily="34" charset="0"/>
                <a:ea typeface="BatangChe" pitchFamily="49" charset="-127"/>
                <a:cs typeface="Times New Roman" panose="02020603050405020304" pitchFamily="18" charset="0"/>
              </a:rPr>
              <a:t>Зрительная гимнастика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cap="all" dirty="0">
                <a:ln w="9000" cmpd="sng">
                  <a:solidFill>
                    <a:srgbClr val="8064A2">
                      <a:shade val="50000"/>
                      <a:satMod val="120000"/>
                    </a:srgbClr>
                  </a:solidFill>
                  <a:prstDash val="solid"/>
                </a:ln>
                <a:solidFill>
                  <a:srgbClr val="FF00FF"/>
                </a:solidFill>
                <a:effectLst>
                  <a:reflection blurRad="12700" stA="28000" endPos="45000" dist="1000" dir="5400000" sy="-100000" algn="bl" rotWithShape="0"/>
                </a:effectLst>
                <a:latin typeface="Corbel" pitchFamily="34" charset="0"/>
                <a:ea typeface="BatangChe" pitchFamily="49" charset="-127"/>
                <a:cs typeface="Times New Roman" panose="02020603050405020304" pitchFamily="18" charset="0"/>
              </a:rPr>
              <a:t>«Бабочка»</a:t>
            </a:r>
          </a:p>
        </p:txBody>
      </p:sp>
      <p:pic>
        <p:nvPicPr>
          <p:cNvPr id="2066" name="Picture 18" descr="C:\Users\Luda\AppData\Local\Microsoft\Windows\Temporary Internet Files\Content.IE5\ODEHVJ93\MM90031805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8334483">
            <a:off x="1433513" y="2682876"/>
            <a:ext cx="2043113" cy="114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7" name="Picture 19" descr="C:\Users\Luda\AppData\Local\Microsoft\Windows\Temporary Internet Files\Content.IE5\ODEHVJ93\MM900318055[1]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149221">
            <a:off x="8921751" y="1824039"/>
            <a:ext cx="1687513" cy="947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75" name="Picture 2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0590342">
            <a:off x="8342313" y="-142875"/>
            <a:ext cx="2030412" cy="20050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3148014" y="6356351"/>
            <a:ext cx="7299325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17522667"/>
      </p:ext>
    </p:extLst>
  </p:cSld>
  <p:clrMapOvr>
    <a:masterClrMapping/>
  </p:clrMapOvr>
  <p:transition advTm="890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-2.48555E-6 C 0.00208 0.03815 0.00695 0.09133 0.025 0.09064 C 0.05104 0.09064 0.05295 -0.08763 0.08403 -0.08809 C 0.11198 -0.08809 0.09705 0.06775 0.12396 0.06682 C 0.15208 0.06682 0.13698 -0.04578 0.16701 -0.04578 C 0.19392 -0.04578 0.17899 0.03029 0.20295 0.03029 C 0.22604 0.03029 0.21406 -0.02797 0.23507 -0.02797 C 0.24705 -0.02797 0.24792 -0.01225 0.24896 -2.48555E-6 " pathEditMode="relative" rAng="0" ptsTypes="ffffffff">
                                      <p:cBhvr>
                                        <p:cTn id="10" dur="3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448" y="162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24896 -1.7341E-6 C 0.25208 0.03861 0.26007 0.09272 0.29028 0.09202 C 0.33368 0.09202 0.33681 -0.08948 0.38854 -0.08994 C 0.43507 -0.08994 0.41007 0.0689 0.45486 0.06775 C 0.50156 0.06775 0.47639 -0.04717 0.52639 -0.04717 C 0.57118 -0.04717 0.54618 0.03052 0.58611 0.03052 C 0.62465 0.03052 0.60486 -0.02867 0.63976 -0.02867 C 0.65972 -0.02867 0.66094 -0.01272 0.66302 -1.7341E-6 " pathEditMode="relative" rAng="0" ptsTypes="ffffffff">
                                      <p:cBhvr>
                                        <p:cTn id="12" dur="5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694" y="139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3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7483 -0.1801 C -0.46754 -0.18704 -0.45677 -0.19074 -0.44792 -0.19074 C -0.43525 -0.19074 -0.42275 -0.18542 -0.41563 -0.17616 C -0.38507 -0.14028 -0.36163 -0.06088 -0.36163 0.03333 C -0.36163 0.03379 -0.36163 0.03495 -0.36163 0.03541 C -0.36163 0.03495 -0.36163 0.03657 -0.36163 0.03703 C -0.36163 0.13078 -0.38507 0.2118 -0.41563 0.24814 C -0.42275 0.25532 -0.43525 0.26088 -0.44792 0.26088 C -0.45677 0.26088 -0.46754 0.25694 -0.47483 0.25 C -0.48195 0.24282 -0.48559 0.23356 -0.48559 0.22268 C -0.48559 0.21018 -0.48004 0.1993 -0.47101 0.19213 C -0.43525 0.15949 -0.35643 0.13611 -0.26285 0.13611 C -0.26285 0.13657 -0.26129 0.13611 -0.26129 0.13657 C -0.26129 0.13611 -0.25938 0.13611 -0.25938 0.13657 C -0.16597 0.13611 -0.08525 0.15949 -0.04931 0.19213 C -0.04219 0.1993 -0.03681 0.21018 -0.03681 0.22268 C -0.03681 0.23356 -0.04028 0.24282 -0.04757 0.25 C -0.05469 0.25694 -0.06372 0.26088 -0.07466 0.26088 C -0.08716 0.26088 -0.09775 0.25532 -0.10486 0.24814 C -0.13733 0.2118 -0.16059 0.13078 -0.16059 0.03657 C -0.16059 0.03703 -0.16059 0.03495 -0.16059 0.03541 C -0.16059 0.03495 -0.16059 0.03333 -0.16059 0.03379 C -0.16059 -0.06088 -0.13733 -0.14028 -0.10486 -0.17824 C -0.09775 -0.18542 -0.08716 -0.19074 -0.07466 -0.19074 C -0.06372 -0.19074 -0.05469 -0.18704 -0.04757 -0.1801 C -0.04028 -0.17292 -0.03681 -0.16204 -0.03681 -0.15278 C -0.03681 -0.14028 -0.04219 -0.1294 -0.04931 -0.12014 C -0.08525 -0.08959 -0.16597 -0.06621 -0.25938 -0.06621 C -0.25938 -0.06574 -0.25938 -0.06621 -0.26129 -0.06621 C -0.26129 -0.06574 -0.26285 -0.06621 -0.26285 -0.06574 C -0.35643 -0.06621 -0.43525 -0.08959 -0.47101 -0.12014 C -0.48004 -0.1294 -0.48559 -0.14028 -0.48559 -0.15278 C -0.48559 -0.16204 -0.48195 -0.17292 -0.47483 -0.1801 Z " pathEditMode="relative" rAng="0" ptsTypes="fffffffffffffffffffffffffffffffff">
                                      <p:cBhvr>
                                        <p:cTn id="18" dur="5000" fill="hold"/>
                                        <p:tgtEl>
                                          <p:spTgt spid="206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354" y="21505"/>
                                    </p:animMotion>
                                  </p:childTnLst>
                                </p:cTn>
                              </p:par>
                              <p:par>
                                <p:cTn id="19" presetID="6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-4.07407E-6 C 0.00521 0.05301 0.01719 0.12709 0.06285 0.12593 C 0.1283 0.12593 0.13298 -0.12199 0.21146 -0.12291 C 0.2816 -0.12291 0.2441 0.09399 0.3118 0.09306 C 0.38246 0.09306 0.34444 -0.06388 0.42031 -0.06388 C 0.48785 -0.06388 0.45035 0.0419 0.51059 0.0419 C 0.56858 0.0419 0.53837 -0.03888 0.59132 -0.03888 C 0.62153 -0.03888 0.62361 -0.01689 0.62656 -4.07407E-6 " pathEditMode="relative" rAng="0" ptsTypes="ffffffff">
                                      <p:cBhvr>
                                        <p:cTn id="20" dur="5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1319" y="208"/>
                                    </p:animMotion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5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789 0.02384 L -0.22466 0.02384 C -0.31754 0.02384 -0.43143 0.15463 -0.43143 0.26088 L -0.43143 0.49791 " pathEditMode="relative" rAng="0" ptsTypes="FfFF">
                                      <p:cBhvr>
                                        <p:cTn id="26" dur="250" fill="hold"/>
                                        <p:tgtEl>
                                          <p:spTgt spid="2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677" y="2370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7586" name="Picture 2" descr="C:\Users\Luda\Desktop\dve_romashki_v_trave-1280x72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464"/>
            <a:ext cx="12191999" cy="684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963684">
            <a:off x="1730376" y="260351"/>
            <a:ext cx="1152525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026602">
            <a:off x="4212433" y="638970"/>
            <a:ext cx="1874837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7495357">
            <a:off x="6661150" y="512763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9" name="Picture 15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12210">
            <a:off x="6951663" y="3052763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135188" y="6356351"/>
            <a:ext cx="8208962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71020414"/>
      </p:ext>
    </p:extLst>
  </p:cSld>
  <p:clrMapOvr>
    <a:masterClrMapping/>
  </p:clrMapOvr>
  <p:transition advTm="644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0.08773 C 0.00191 0.06597 0.00712 0.03357 0.0283 0.03495 C 0.05833 0.03495 0.06042 0.13843 0.0967 0.13843 C 0.12899 0.13843 0.11146 0.04884 0.14288 0.04884 C 0.17569 0.04884 0.15816 0.11435 0.19271 0.11435 C 0.22396 0.11435 0.20694 0.0706 0.23438 0.0706 C 0.26146 0.0706 0.24722 0.10417 0.2717 0.10417 C 0.28542 0.10417 0.28646 0.09491 0.28837 0.08773 " pathEditMode="relative" rAng="0" ptsTypes="ffffffff">
                                      <p:cBhvr>
                                        <p:cTn id="9" dur="16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410" y="-18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600"/>
                            </p:stCondLst>
                            <p:childTnLst>
                              <p:par>
                                <p:cTn id="17" presetID="6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C 0.002 0.053 0.007 0.127 0.025 0.126 C 0.051 0.126 0.053 -0.122 0.084 -0.123 C 0.112 -0.123 0.097 0.094 0.124 0.093 C 0.152 0.093 0.137 -0.064 0.167 -0.064 C 0.194 -0.064 0.179 0.042 0.203 0.042 C 0.226 0.042 0.214 -0.039 0.235 -0.039 C 0.247 -0.039 0.248 -0.017 0.249 0 E" pathEditMode="relative" ptsTypes="">
                                      <p:cBhvr>
                                        <p:cTn id="18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3600"/>
                            </p:stCondLst>
                            <p:childTnLst>
                              <p:par>
                                <p:cTn id="26" presetID="5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6632 -0.04491 L -0.00764 -0.04491 C 0.01927 -0.04491 0.05261 0.02199 0.05261 0.07731 L 0.05261 0.20138 " pathEditMode="relative" rAng="0" ptsTypes="FfFF">
                                      <p:cBhvr>
                                        <p:cTn id="27" dur="12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37" y="123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4800"/>
                            </p:stCondLst>
                            <p:childTnLst>
                              <p:par>
                                <p:cTn id="29" presetID="49" presetClass="exit" presetSubtype="0" accel="10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 nodeType="afterGroup">
                            <p:stCondLst>
                              <p:cond delay="5300"/>
                            </p:stCondLst>
                            <p:childTnLst>
                              <p:par>
                                <p:cTn id="3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10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68611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861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1999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1296335">
            <a:off x="7483475" y="1628775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208213" y="6356351"/>
            <a:ext cx="7848600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56496654"/>
      </p:ext>
    </p:extLst>
  </p:cSld>
  <p:clrMapOvr>
    <a:masterClrMapping/>
  </p:clrMapOvr>
  <p:transition advTm="9483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47 0.15694 L -0.13455 -0.06157 C -0.16198 -0.11088 -0.20295 -0.13704 -0.24566 -0.13704 C -0.29462 -0.13704 -0.33351 -0.11088 -0.36094 -0.06157 L -0.49184 0.15694 " pathEditMode="relative" rAng="0" ptsTypes="FffFF">
                                      <p:cBhvr>
                                        <p:cTn id="6" dur="3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-1469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8" presetID="37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84 0.15695 L -0.36337 -0.05393 C -0.33629 -0.10162 -0.29584 -0.12685 -0.25382 -0.12685 C -0.2059 -0.12685 -0.16754 -0.10162 -0.14045 -0.05393 L -0.01146 0.15695 " pathEditMode="relative" rAng="0" ptsTypes="FffFF">
                                      <p:cBhvr>
                                        <p:cTn id="9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010" y="-1419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11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45 0.15694 L -0.14236 -0.05394 C -0.16961 -0.10139 -0.21076 -0.12732 -0.25347 -0.12732 C -0.30243 -0.12732 -0.34149 -0.10139 -0.36875 -0.05394 L -0.5 0.15694 " pathEditMode="relative" rAng="10800000" ptsTypes="FffFF">
                                      <p:cBhvr>
                                        <p:cTn id="12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427" y="-1421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14" presetID="37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49185 0.15694 L -0.37865 -0.06944 C -0.35487 -0.1206 -0.31945 -0.14745 -0.28247 -0.14745 C -0.23994 -0.14745 -0.20625 -0.1206 -0.18264 -0.06944 L -0.06874 0.15694 " pathEditMode="relative" rAng="0" ptsTypes="FffFF">
                                      <p:cBhvr>
                                        <p:cTn id="15" dur="2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146" y="-15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2264" y="1238311"/>
            <a:ext cx="3251273" cy="265128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38671" y="4131700"/>
            <a:ext cx="4293470" cy="272468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8407" y="4000661"/>
            <a:ext cx="3401451" cy="285572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82320" y="1107273"/>
            <a:ext cx="3603076" cy="291335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536001" y="1207561"/>
            <a:ext cx="4648783" cy="27931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382254" y="284205"/>
            <a:ext cx="750315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Реализация современных, интерактивных форм и методов воспитательной работы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71782" y="4212107"/>
            <a:ext cx="3523793" cy="264589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9078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69635" name="Amatori-Effekt-Babochki-muzyka-bez-slov(muzofon.com).mp3">
            <a:hlinkClick r:id="" action="ppaction://media"/>
          </p:cNvPr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791200" y="3557588"/>
            <a:ext cx="609600" cy="609600"/>
          </a:xfrm>
        </p:spPr>
      </p:pic>
      <p:pic>
        <p:nvPicPr>
          <p:cNvPr id="6963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29209"/>
            <a:ext cx="12192000" cy="74872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2035709">
            <a:off x="6518275" y="2881313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39560">
            <a:off x="1787525" y="-68263"/>
            <a:ext cx="3638550" cy="36322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221932">
            <a:off x="6446838" y="2922588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7001" y="-546100"/>
            <a:ext cx="4589463" cy="4587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32116">
            <a:off x="5969001" y="2327276"/>
            <a:ext cx="3840163" cy="38401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135188" y="6356351"/>
            <a:ext cx="8208962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547888255"/>
      </p:ext>
    </p:extLst>
  </p:cSld>
  <p:clrMapOvr>
    <a:masterClrMapping/>
  </p:clrMapOvr>
  <p:transition advTm="9680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7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8038 0.11528 L -0.48195 -0.40579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8125" y="-2606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20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56354 0.49722 " pathEditMode="relative" rAng="0" ptsTypes="AA">
                                      <p:cBhvr>
                                        <p:cTn id="21" dur="2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77" y="248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3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9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232 0.03842 L -0.47309 -0.3662 " pathEditMode="relative" rAng="0" ptsTypes="AA">
                                      <p:cBhvr>
                                        <p:cTn id="30" dur="2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3038" y="-202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2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8" presetID="49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11111E-6 L 0.54791 0.50764 " pathEditMode="relative" rAng="0" ptsTypes="AA">
                                      <p:cBhvr>
                                        <p:cTn id="39" dur="2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7396" y="25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 nodeType="afterGroup">
                            <p:stCondLst>
                              <p:cond delay="9000"/>
                            </p:stCondLst>
                            <p:childTnLst>
                              <p:par>
                                <p:cTn id="4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0659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066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764"/>
            <a:ext cx="12192000" cy="68532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3500045">
            <a:off x="1389063" y="3114676"/>
            <a:ext cx="4075113" cy="4075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-4714953">
            <a:off x="7069138" y="323850"/>
            <a:ext cx="3619500" cy="3625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>
          <a:xfrm>
            <a:off x="2279651" y="6356351"/>
            <a:ext cx="7561263" cy="365125"/>
          </a:xfrm>
        </p:spPr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705785085"/>
      </p:ext>
    </p:extLst>
  </p:cSld>
  <p:clrMapOvr>
    <a:masterClrMapping/>
  </p:clrMapOvr>
  <p:transition advTm="8152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87283E-6 L -0.61146 0.47145 " pathEditMode="relative" rAng="0" ptsTypes="AA">
                                      <p:cBhvr>
                                        <p:cTn id="9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0573" y="23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1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7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111 L 0.59636 -0.43907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-2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0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26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87283E-6 L -0.59566 0.45041 " pathEditMode="relative" rAng="0" ptsTypes="AA">
                                      <p:cBhvr>
                                        <p:cTn id="27" dur="2000" fill="hold"/>
                                        <p:tgtEl>
                                          <p:spTgt spid="614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792" y="225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9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35" presetID="56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77 0.0215 L 0.59636 -0.43908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614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9948" y="-230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altLang="ru-RU" smtClean="0"/>
          </a:p>
        </p:txBody>
      </p:sp>
      <p:sp>
        <p:nvSpPr>
          <p:cNvPr id="7168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altLang="ru-RU" smtClean="0"/>
          </a:p>
        </p:txBody>
      </p:sp>
      <p:pic>
        <p:nvPicPr>
          <p:cNvPr id="7168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32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 descr="C:\Users\Luda\AppData\Local\Microsoft\Windows\Temporary Internet Files\Content.IE5\ODEHVJ93\MC900438040[1]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260350"/>
            <a:ext cx="2743200" cy="274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4178233"/>
      </p:ext>
    </p:extLst>
  </p:cSld>
  <p:clrMapOvr>
    <a:masterClrMapping/>
  </p:clrMapOvr>
  <p:transition advTm="6185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pat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3 0.12778 L -0.06718 -0.0618 L 0.15243 -0.0618 L 0.30677 0.12778 L 0.30677 0.39792 L 0.15243 0.5882 L -0.06718 0.5882 L -0.22083 0.39792 L -0.22083 0.12778 Z " pathEditMode="relative" rAng="0" ptsTypes="FFFFFFFFF">
                                      <p:cBhvr>
                                        <p:cTn id="6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72" y="1354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8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4 0.12778 L -0.06493 -0.05856 L 0.15816 -0.05856 L 0.31458 0.12778 L 0.31458 0.39352 L 0.15816 0.58056 L -0.06493 0.58056 L -0.22084 0.39352 L -0.22084 0.12778 Z " pathEditMode="relative" rAng="0" ptsTypes="FFFFFFFFF">
                                      <p:cBhvr>
                                        <p:cTn id="9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771" y="1331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1" presetID="1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2083 0.12778 L -0.06961 -0.05301 L 0.14705 -0.05301 L 0.29896 0.12778 L 0.29896 0.38588 L 0.14705 0.5676 L -0.06961 0.5676 L -0.22083 0.38588 L -0.22083 0.12778 Z " pathEditMode="relative" rAng="0" ptsTypes="FFFFFFFFF">
                                      <p:cBhvr>
                                        <p:cTn id="12" dur="2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5990" y="1294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817" y="205007"/>
            <a:ext cx="9785695" cy="64814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208970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1234" y="216249"/>
            <a:ext cx="9566238" cy="63360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1018150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ru-RU">
              <a:solidFill>
                <a:srgbClr val="04617B">
                  <a:shade val="90000"/>
                </a:srgbClr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080" y="195072"/>
            <a:ext cx="8526272" cy="639470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70599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21536" y="1024128"/>
            <a:ext cx="8887968" cy="353943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F7964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50" normalizeH="0" baseline="0" noProof="0" dirty="0" smtClean="0">
                <a:ln w="11430"/>
                <a:solidFill>
                  <a:srgbClr val="7030A0"/>
                </a:solidFill>
                <a:uLnTx/>
                <a:uFillTx/>
                <a:latin typeface="Georgia" panose="02040502050405020303" pitchFamily="18" charset="0"/>
              </a:rPr>
              <a:t>Использование ИКТ способствует повышению качества образовательного процесса, оно служит развитию познавательной мотивации воспитанников, которое   ведет к росту их достижений. В этот процесс вовлекаются и  родители - начинают активнее участвовать в групповых проектах.</a:t>
            </a:r>
          </a:p>
        </p:txBody>
      </p:sp>
      <p:pic>
        <p:nvPicPr>
          <p:cNvPr id="3" name="Picture 2" descr="http://im0-tub-ru.yandex.net/i?id=117183718-34-72&amp;n=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948568" y="3901440"/>
            <a:ext cx="3011784" cy="2646782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7994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216464" y="1034716"/>
            <a:ext cx="11296377" cy="3946357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ru-RU" sz="5400" b="1" dirty="0" smtClean="0">
                <a:ln w="12700">
                  <a:solidFill>
                    <a:srgbClr val="30ACEC"/>
                  </a:solidFill>
                  <a:prstDash val="solid"/>
                </a:ln>
                <a:pattFill prst="pct50">
                  <a:fgClr>
                    <a:srgbClr val="30ACEC"/>
                  </a:fgClr>
                  <a:bgClr>
                    <a:srgbClr val="30ACEC">
                      <a:lumMod val="20000"/>
                      <a:lumOff val="80000"/>
                    </a:srgbClr>
                  </a:bgClr>
                </a:pattFill>
                <a:effectLst>
                  <a:outerShdw dist="38100" dir="2640000" algn="bl" rotWithShape="0">
                    <a:srgbClr val="30ACEC"/>
                  </a:outerShdw>
                </a:effectLst>
              </a:rPr>
              <a:t>БЛАГОДАРЮ ЗА ВНИМАНИЕ!</a:t>
            </a:r>
            <a:endParaRPr lang="ru-RU" sz="5400" b="1" dirty="0">
              <a:ln w="12700">
                <a:solidFill>
                  <a:srgbClr val="30ACEC"/>
                </a:solidFill>
                <a:prstDash val="solid"/>
              </a:ln>
              <a:pattFill prst="pct50">
                <a:fgClr>
                  <a:srgbClr val="30ACEC"/>
                </a:fgClr>
                <a:bgClr>
                  <a:srgbClr val="30ACEC">
                    <a:lumMod val="20000"/>
                    <a:lumOff val="80000"/>
                  </a:srgbClr>
                </a:bgClr>
              </a:pattFill>
              <a:effectLst>
                <a:outerShdw dist="38100" dir="2640000" algn="bl" rotWithShape="0">
                  <a:srgbClr val="30ACEC"/>
                </a:outerShdw>
              </a:effectLst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72828" y="2349448"/>
            <a:ext cx="7983647" cy="39310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52126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898900" y="3209784"/>
            <a:ext cx="714705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любознательность</a:t>
            </a:r>
            <a:endParaRPr lang="ru-RU" sz="5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613400" y="1968500"/>
            <a:ext cx="5432552" cy="92167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интерес</a:t>
            </a:r>
            <a:endParaRPr lang="ru-RU" sz="5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3403600" y="723900"/>
            <a:ext cx="1340958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5400" b="1" dirty="0" smtClean="0">
                <a:solidFill>
                  <a:srgbClr val="FF0000"/>
                </a:solidFill>
                <a:latin typeface="Georgia" panose="02040502050405020303" pitchFamily="18" charset="0"/>
              </a:rPr>
              <a:t>Предмет, деятельность</a:t>
            </a:r>
            <a:endParaRPr lang="ru-RU" sz="5400" b="1" dirty="0">
              <a:solidFill>
                <a:srgbClr val="FF0000"/>
              </a:solidFill>
              <a:latin typeface="Georgia" panose="02040502050405020303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1607" y="2890171"/>
            <a:ext cx="2646007" cy="3854677"/>
          </a:xfrm>
          <a:prstGeom prst="rect">
            <a:avLst/>
          </a:prstGeom>
        </p:spPr>
      </p:pic>
      <p:sp>
        <p:nvSpPr>
          <p:cNvPr id="7" name="Стрелка вверх 6"/>
          <p:cNvSpPr/>
          <p:nvPr/>
        </p:nvSpPr>
        <p:spPr>
          <a:xfrm>
            <a:off x="6731000" y="2743200"/>
            <a:ext cx="482600" cy="795982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Стрелка вверх 8"/>
          <p:cNvSpPr/>
          <p:nvPr/>
        </p:nvSpPr>
        <p:spPr>
          <a:xfrm>
            <a:off x="6731000" y="1447800"/>
            <a:ext cx="482600" cy="857250"/>
          </a:xfrm>
          <a:prstGeom prst="upArrow">
            <a:avLst/>
          </a:prstGeom>
          <a:solidFill>
            <a:srgbClr val="00206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57530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56046" y="426720"/>
            <a:ext cx="9885009" cy="62058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3464379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50976" y="1026069"/>
            <a:ext cx="10972800" cy="47089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ctr">
              <a:lnSpc>
                <a:spcPct val="150000"/>
              </a:lnSpc>
              <a:spcAft>
                <a:spcPts val="0"/>
              </a:spcAft>
            </a:pPr>
            <a:r>
              <a:rPr lang="ru-RU" sz="4000" b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повысить уровень </a:t>
            </a:r>
            <a:r>
              <a:rPr lang="ru-RU" sz="40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любознательности и познавательной мотивации дошкольников в процессе обучения и воспитания с применением мультимедийного ресурса.</a:t>
            </a:r>
            <a:endParaRPr lang="ru-RU" sz="40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437632" y="195072"/>
            <a:ext cx="23164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800" b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Цель:</a:t>
            </a:r>
            <a:endParaRPr lang="ru-RU" sz="4800" dirty="0"/>
          </a:p>
        </p:txBody>
      </p:sp>
    </p:spTree>
    <p:extLst>
      <p:ext uri="{BB962C8B-B14F-4D97-AF65-F5344CB8AC3E}">
        <p14:creationId xmlns:p14="http://schemas.microsoft.com/office/powerpoint/2010/main" val="165604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645920" y="243840"/>
            <a:ext cx="10546080" cy="64633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0"/>
              </a:spcAft>
            </a:pPr>
            <a:r>
              <a:rPr lang="ru-RU" sz="4800" b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      </a:t>
            </a:r>
            <a:r>
              <a:rPr lang="ru-RU" sz="6000" b="1" dirty="0" smtClean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задачи</a:t>
            </a:r>
            <a:r>
              <a:rPr lang="ru-RU" sz="6000" b="1" dirty="0">
                <a:solidFill>
                  <a:srgbClr val="FF000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  <a:endParaRPr lang="ru-RU" sz="4800" b="1" dirty="0">
              <a:solidFill>
                <a:srgbClr val="FF0000"/>
              </a:solidFill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1.Повысить наглядность материала.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2.Расширить спектр </a:t>
            </a:r>
            <a:r>
              <a:rPr lang="ru-RU" sz="36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активных методов обучения.</a:t>
            </a:r>
          </a:p>
          <a:p>
            <a:pPr algn="just">
              <a:lnSpc>
                <a:spcPct val="150000"/>
              </a:lnSpc>
              <a:spcAft>
                <a:spcPts val="0"/>
              </a:spcAft>
            </a:pPr>
            <a:r>
              <a:rPr lang="ru-RU" sz="3600" b="1" dirty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3.Разнообразить содержание материала.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ru-RU" sz="3600" b="1" dirty="0" smtClean="0">
                <a:solidFill>
                  <a:srgbClr val="002060"/>
                </a:solidFill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4.Разнообразить формы подачи   материала.</a:t>
            </a:r>
            <a:endParaRPr lang="ru-RU" sz="3600" b="1" dirty="0">
              <a:solidFill>
                <a:srgbClr val="002060"/>
              </a:solidFill>
              <a:effectLst/>
              <a:latin typeface="Georgia" panose="02040502050405020303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6511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8448" y="682752"/>
            <a:ext cx="7077087" cy="488836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9827" y="816864"/>
            <a:ext cx="3901006" cy="568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98391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495600" y="476672"/>
            <a:ext cx="7560840" cy="523220"/>
          </a:xfrm>
          <a:prstGeom prst="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wrap="square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Bookman Old Style" pitchFamily="18" charset="0"/>
                <a:ea typeface="+mn-ea"/>
                <a:cs typeface="+mn-cs"/>
              </a:rPr>
              <a:t>Средства  ИКТ</a:t>
            </a:r>
            <a:endParaRPr kumimoji="0" lang="ru-RU" sz="2800" b="0" i="0" u="none" strike="noStrike" kern="0" cap="none" spc="0" normalizeH="0" baseline="0" noProof="0" dirty="0" smtClean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1219200" y="1648962"/>
            <a:ext cx="10277856" cy="3539430"/>
          </a:xfrm>
          <a:prstGeom prst="rect">
            <a:avLst/>
          </a:prstGeom>
          <a:gradFill rotWithShape="1">
            <a:gsLst>
              <a:gs pos="0">
                <a:srgbClr val="F79646">
                  <a:tint val="50000"/>
                  <a:satMod val="300000"/>
                </a:srgbClr>
              </a:gs>
              <a:gs pos="35000">
                <a:srgbClr val="F79646">
                  <a:tint val="37000"/>
                  <a:satMod val="300000"/>
                </a:srgbClr>
              </a:gs>
              <a:gs pos="100000">
                <a:srgbClr val="F7964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noFill/>
            <a:prstDash val="solid"/>
            <a:headEnd/>
            <a:tailEnd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180975" algn="ct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9088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Компьютер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180975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9088" algn="l"/>
              </a:tabLst>
              <a:defRPr/>
            </a:pPr>
            <a:r>
              <a:rPr kumimoji="0" lang="ru-RU" sz="2800" b="1" i="0" u="none" strike="noStrike" kern="0" cap="none" spc="0" normalizeH="0" baseline="0" noProof="0" dirty="0" err="1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Мультимедийный</a:t>
            </a: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 проектор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180975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9088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Принтер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180975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9088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Видеомагнитофон, DVD плейер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180975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9088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Телевизор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180975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9088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Магнитофон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180975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9088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Фотоаппарат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  <a:p>
            <a:pPr marL="0" marR="0" lvl="0" indent="180975" algn="ctr" defTabSz="91440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ü"/>
              <a:tabLst>
                <a:tab pos="319088" algn="l"/>
              </a:tabLst>
              <a:defRPr/>
            </a:pPr>
            <a:r>
              <a:rPr kumimoji="0" lang="ru-RU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EEECE1">
                    <a:lumMod val="25000"/>
                  </a:srgbClr>
                </a:solidFill>
                <a:effectLst/>
                <a:uLnTx/>
                <a:uFillTx/>
                <a:latin typeface="Bookman Old Style" pitchFamily="18" charset="0"/>
                <a:ea typeface="Times New Roman" pitchFamily="18" charset="0"/>
                <a:cs typeface="Times New Roman" pitchFamily="18" charset="0"/>
              </a:rPr>
              <a:t>Видеокамера</a:t>
            </a:r>
            <a:endParaRPr kumimoji="0" lang="ru-RU" sz="2800" b="1" i="0" u="none" strike="noStrike" kern="0" cap="none" spc="0" normalizeH="0" baseline="0" noProof="0" dirty="0" smtClean="0">
              <a:ln>
                <a:noFill/>
              </a:ln>
              <a:solidFill>
                <a:srgbClr val="EEECE1">
                  <a:lumMod val="25000"/>
                </a:srgbClr>
              </a:solidFill>
              <a:effectLst/>
              <a:uLnTx/>
              <a:uFillTx/>
              <a:latin typeface="Bookman Old Style" pitchFamily="18" charset="0"/>
              <a:ea typeface="+mn-ea"/>
              <a:cs typeface="+mn-cs"/>
            </a:endParaRPr>
          </a:p>
        </p:txBody>
      </p:sp>
      <p:pic>
        <p:nvPicPr>
          <p:cNvPr id="5" name="Picture 3" descr="http://im1-tub-ru.yandex.net/i?id=43678752-13-72&amp;n=2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377696" y="4675950"/>
            <a:ext cx="2767584" cy="2182050"/>
          </a:xfrm>
          <a:prstGeom prst="rect">
            <a:avLst/>
          </a:prstGeom>
          <a:noFill/>
        </p:spPr>
      </p:pic>
      <p:pic>
        <p:nvPicPr>
          <p:cNvPr id="6" name="Picture 5" descr="http://im1-tub-ru.yandex.net/i?id=473659452-31-72&amp;n=21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640283" y="5164032"/>
            <a:ext cx="2618115" cy="1693968"/>
          </a:xfrm>
          <a:prstGeom prst="rect">
            <a:avLst/>
          </a:prstGeom>
          <a:noFill/>
        </p:spPr>
      </p:pic>
      <p:pic>
        <p:nvPicPr>
          <p:cNvPr id="7" name="Picture 7" descr="http://im0-tub-ru.yandex.net/i?id=68162112-44-72&amp;n=21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790896" y="1164650"/>
            <a:ext cx="1815888" cy="1713102"/>
          </a:xfrm>
          <a:prstGeom prst="rect">
            <a:avLst/>
          </a:prstGeom>
          <a:noFill/>
          <a:scene3d>
            <a:camera prst="isometricOffAxis2Left"/>
            <a:lightRig rig="threePt" dir="t"/>
          </a:scene3d>
        </p:spPr>
      </p:pic>
      <p:pic>
        <p:nvPicPr>
          <p:cNvPr id="8" name="Picture 9" descr="http://im3-tub-ru.yandex.net/i?id=163171183-15-72&amp;n=21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-189447" y="1116398"/>
            <a:ext cx="3207842" cy="2302279"/>
          </a:xfrm>
          <a:prstGeom prst="rect">
            <a:avLst/>
          </a:prstGeom>
          <a:noFill/>
        </p:spPr>
      </p:pic>
      <p:pic>
        <p:nvPicPr>
          <p:cNvPr id="9" name="Picture 11" descr="http://im5-tub-ru.yandex.net/i?id=501305158-28-72&amp;n=21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786169" y="3253096"/>
            <a:ext cx="2326342" cy="1744757"/>
          </a:xfrm>
          <a:prstGeom prst="rect">
            <a:avLst/>
          </a:prstGeom>
          <a:noFill/>
        </p:spPr>
      </p:pic>
      <p:pic>
        <p:nvPicPr>
          <p:cNvPr id="10" name="Picture 13" descr="http://im4-tub-ru.yandex.net/i?id=652113487-12-72&amp;n=21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3958" y="3070816"/>
            <a:ext cx="2820188" cy="211514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3314472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Содержимое 2"/>
          <p:cNvGrpSpPr>
            <a:grpSpLocks noGrp="1"/>
          </p:cNvGrpSpPr>
          <p:nvPr/>
        </p:nvGrpSpPr>
        <p:grpSpPr bwMode="auto">
          <a:xfrm>
            <a:off x="780288" y="1804416"/>
            <a:ext cx="10838687" cy="4632897"/>
            <a:chOff x="177" y="1198"/>
            <a:chExt cx="5341" cy="2857"/>
          </a:xfrm>
        </p:grpSpPr>
        <p:pic>
          <p:nvPicPr>
            <p:cNvPr id="3" name="Содержимое 2"/>
            <p:cNvPicPr>
              <a:picLocks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7" y="1198"/>
              <a:ext cx="5341" cy="2857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" name="Text Box 4"/>
            <p:cNvSpPr txBox="1">
              <a:spLocks noChangeArrowheads="1"/>
            </p:cNvSpPr>
            <p:nvPr/>
          </p:nvSpPr>
          <p:spPr bwMode="auto">
            <a:xfrm>
              <a:off x="288" y="1219"/>
              <a:ext cx="5184" cy="2765"/>
            </a:xfrm>
            <a:prstGeom prst="rect">
              <a:avLst/>
            </a:prstGeom>
            <a:noFill/>
            <a:ln>
              <a:noFill/>
            </a:ln>
            <a:effectLst>
              <a:outerShdw blurRad="190500" dist="228600" dir="2700000" algn="ctr">
                <a:srgbClr val="000000">
                  <a:alpha val="30000"/>
                </a:srgbClr>
              </a:outerShdw>
            </a:effectLst>
            <a:scene3d>
              <a:camera prst="orthographicFront">
                <a:rot lat="0" lon="0" rev="0"/>
              </a:camera>
              <a:lightRig rig="glow" dir="t">
                <a:rot lat="0" lon="0" rev="4800000"/>
              </a:lightRig>
            </a:scene3d>
            <a:sp3d prstMaterial="matte">
              <a:bevelT w="127000" h="63500"/>
            </a:sp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>
              <a:lvl1pPr marL="273050" indent="-2730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endParaRPr lang="ru-RU" altLang="ru-RU" sz="2600" dirty="0">
                <a:solidFill>
                  <a:srgbClr val="000000"/>
                </a:solidFill>
                <a:latin typeface="Constantia" panose="02030602050306030303" pitchFamily="18" charset="0"/>
              </a:endParaRPr>
            </a:p>
            <a:p>
              <a:pPr eaLnBrk="1" fontAlgn="base" hangingPunct="1">
                <a:spcBef>
                  <a:spcPct val="20000"/>
                </a:spcBef>
                <a:spcAft>
                  <a:spcPct val="0"/>
                </a:spcAft>
                <a:buClr>
                  <a:srgbClr val="0BD0D9"/>
                </a:buClr>
                <a:buSzPct val="95000"/>
                <a:buFont typeface="Wingdings 2" panose="05020102010507070707" pitchFamily="18" charset="2"/>
                <a:buChar char=""/>
              </a:pPr>
              <a:r>
                <a:rPr lang="ru-RU" altLang="ru-RU" sz="3600" b="1" dirty="0">
                  <a:solidFill>
                    <a:srgbClr val="FF0000"/>
                  </a:solidFill>
                  <a:latin typeface="Constantia" panose="02030602050306030303" pitchFamily="18" charset="0"/>
                </a:rPr>
                <a:t>современная компьютерная информационная технология, позволяющая объединить в компьютерной системе текст, звук, видеоизображение, графическое изображение и анимацию (мультипликацию)</a:t>
              </a: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1414272" y="841248"/>
            <a:ext cx="10948416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5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Мультимедиа (</a:t>
            </a:r>
            <a:r>
              <a:rPr kumimoji="0" lang="ru-RU" sz="5000" b="1" i="1" u="none" strike="noStrike" kern="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multimedia</a:t>
            </a:r>
            <a:r>
              <a:rPr kumimoji="0" lang="ru-RU" sz="5000" b="1" i="1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) </a:t>
            </a:r>
            <a:r>
              <a:rPr kumimoji="0" lang="ru-RU" sz="5000" b="0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Calibri"/>
                <a:ea typeface="+mj-ea"/>
                <a:cs typeface="+mj-cs"/>
              </a:rPr>
              <a:t>- это</a:t>
            </a:r>
            <a:endParaRPr kumimoji="0" lang="ru-RU" sz="1800" b="0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</a:endParaRPr>
          </a:p>
        </p:txBody>
      </p:sp>
    </p:spTree>
    <p:extLst>
      <p:ext uri="{BB962C8B-B14F-4D97-AF65-F5344CB8AC3E}">
        <p14:creationId xmlns:p14="http://schemas.microsoft.com/office/powerpoint/2010/main" val="3117158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_rels/them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3.jpeg"/></Relationships>
</file>

<file path=ppt/theme/theme1.xml><?xml version="1.0" encoding="utf-8"?>
<a:theme xmlns:a="http://schemas.openxmlformats.org/drawingml/2006/main" name="2_Оформление по умолчанию">
  <a:themeElements>
    <a:clrScheme name="Оформление по умолчанию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Оформление по умолчанию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Оформление по умолчанию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Оформление по умолчанию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Оформление по умолчанию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0.xml><?xml version="1.0" encoding="utf-8"?>
<a:theme xmlns:a="http://schemas.openxmlformats.org/drawingml/2006/main" name="5_Тема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1.xml><?xml version="1.0" encoding="utf-8"?>
<a:theme xmlns:a="http://schemas.openxmlformats.org/drawingml/2006/main" name="6_Тема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4.xml><?xml version="1.0" encoding="utf-8"?>
<a:theme xmlns:a="http://schemas.openxmlformats.org/drawingml/2006/main" name="1_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5.xml><?xml version="1.0" encoding="utf-8"?>
<a:theme xmlns:a="http://schemas.openxmlformats.org/drawingml/2006/main" name="2_Параллакс">
  <a:themeElements>
    <a:clrScheme name="Параллакс">
      <a:dk1>
        <a:sysClr val="windowText" lastClr="000000"/>
      </a:dk1>
      <a:lt1>
        <a:sysClr val="window" lastClr="FFFFFF"/>
      </a:lt1>
      <a:dk2>
        <a:srgbClr val="212121"/>
      </a:dk2>
      <a:lt2>
        <a:srgbClr val="CDD0D1"/>
      </a:lt2>
      <a:accent1>
        <a:srgbClr val="30ACEC"/>
      </a:accent1>
      <a:accent2>
        <a:srgbClr val="80C34F"/>
      </a:accent2>
      <a:accent3>
        <a:srgbClr val="E29D3E"/>
      </a:accent3>
      <a:accent4>
        <a:srgbClr val="D64A3B"/>
      </a:accent4>
      <a:accent5>
        <a:srgbClr val="D64787"/>
      </a:accent5>
      <a:accent6>
        <a:srgbClr val="A666E1"/>
      </a:accent6>
      <a:hlink>
        <a:srgbClr val="3085ED"/>
      </a:hlink>
      <a:folHlink>
        <a:srgbClr val="82B6F4"/>
      </a:folHlink>
    </a:clrScheme>
    <a:fontScheme name="Параллакс">
      <a:maj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Corbel"/>
        <a:ea typeface=""/>
        <a:cs typeface=""/>
        <a:font script="Jpan" typeface="HGｺﾞｼｯｸM"/>
        <a:font script="Hang" typeface="HY엽서L"/>
        <a:font script="Hans" typeface="华文楷体"/>
        <a:font script="Hant" typeface="新細明體"/>
        <a:font script="Arab" typeface="Tahoma"/>
        <a:font script="Hebr" typeface="Miriam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Параллакс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04000"/>
              </a:schemeClr>
            </a:gs>
            <a:gs pos="100000">
              <a:schemeClr val="phClr">
                <a:tint val="8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2000"/>
              </a:schemeClr>
            </a:gs>
            <a:gs pos="100000">
              <a:schemeClr val="phClr">
                <a:shade val="88000"/>
                <a:lumMod val="94000"/>
              </a:schemeClr>
            </a:gs>
          </a:gsLst>
          <a:path path="circle">
            <a:fillToRect l="50000" t="100000" r="100000" b="50000"/>
          </a:path>
        </a:gradFill>
      </a:fillStyleLst>
      <a:lnStyleLst>
        <a:ln w="9525" cap="rnd" cmpd="sng" algn="ctr">
          <a:solidFill>
            <a:schemeClr val="phClr">
              <a:tint val="6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reflection blurRad="12700" stA="26000" endPos="32000" dist="12700" dir="5400000" sy="-100000" rotWithShape="0"/>
          </a:effectLst>
        </a:effectStyle>
        <a:effectStyle>
          <a:effectLst>
            <a:outerShdw blurRad="38100" dist="25400" dir="5400000" rotWithShape="0">
              <a:srgbClr val="000000">
                <a:alpha val="64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254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98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6000"/>
                <a:satMod val="180000"/>
              </a:schemeClr>
              <a:schemeClr val="phClr">
                <a:tint val="80000"/>
                <a:satMod val="120000"/>
                <a:lumMod val="180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Parallax" id="{3388167B-A2EB-4685-9635-1831D9AEF8C4}" vid="{4F7A876A-7598-49CA-AFC8-8EDA2551E4A7}"/>
    </a:ext>
  </a:extLst>
</a:theme>
</file>

<file path=ppt/theme/theme6.xml><?xml version="1.0" encoding="utf-8"?>
<a:theme xmlns:a="http://schemas.openxmlformats.org/drawingml/2006/main" name="1_Тема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2_Тема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3_Тема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4_Тема1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ppt/theme/themeOverride2.xml><?xml version="1.0" encoding="utf-8"?>
<a:themeOverride xmlns:a="http://schemas.openxmlformats.org/drawingml/2006/main">
  <a:clrScheme name="Поток">
    <a:dk1>
      <a:sysClr val="windowText" lastClr="000000"/>
    </a:dk1>
    <a:lt1>
      <a:sysClr val="window" lastClr="FFFFFF"/>
    </a:lt1>
    <a:dk2>
      <a:srgbClr val="04617B"/>
    </a:dk2>
    <a:lt2>
      <a:srgbClr val="DBF5F9"/>
    </a:lt2>
    <a:accent1>
      <a:srgbClr val="0F6FC6"/>
    </a:accent1>
    <a:accent2>
      <a:srgbClr val="009DD9"/>
    </a:accent2>
    <a:accent3>
      <a:srgbClr val="0BD0D9"/>
    </a:accent3>
    <a:accent4>
      <a:srgbClr val="10CF9B"/>
    </a:accent4>
    <a:accent5>
      <a:srgbClr val="7CCA62"/>
    </a:accent5>
    <a:accent6>
      <a:srgbClr val="A5C249"/>
    </a:accent6>
    <a:hlink>
      <a:srgbClr val="E2D700"/>
    </a:hlink>
    <a:folHlink>
      <a:srgbClr val="85DFD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>Контур</Template>
  <TotalTime>679</TotalTime>
  <Words>219</Words>
  <Application>Microsoft Office PowerPoint</Application>
  <PresentationFormat>Произвольный</PresentationFormat>
  <Paragraphs>48</Paragraphs>
  <Slides>27</Slides>
  <Notes>3</Notes>
  <HiddenSlides>0</HiddenSlides>
  <MMClips>3</MMClips>
  <ScaleCrop>false</ScaleCrop>
  <HeadingPairs>
    <vt:vector size="6" baseType="variant">
      <vt:variant>
        <vt:lpstr>Тема</vt:lpstr>
      </vt:variant>
      <vt:variant>
        <vt:i4>11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27</vt:i4>
      </vt:variant>
    </vt:vector>
  </HeadingPairs>
  <TitlesOfParts>
    <vt:vector size="39" baseType="lpstr">
      <vt:lpstr>2_Оформление по умолчанию</vt:lpstr>
      <vt:lpstr>2_Поток</vt:lpstr>
      <vt:lpstr>Параллакс</vt:lpstr>
      <vt:lpstr>1_Параллакс</vt:lpstr>
      <vt:lpstr>2_Параллакс</vt:lpstr>
      <vt:lpstr>1_Тема11</vt:lpstr>
      <vt:lpstr>2_Тема11</vt:lpstr>
      <vt:lpstr>3_Тема11</vt:lpstr>
      <vt:lpstr>4_Тема11</vt:lpstr>
      <vt:lpstr>5_Тема11</vt:lpstr>
      <vt:lpstr>6_Тема11</vt:lpstr>
      <vt:lpstr>CorelDRAW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Работа воспитанников в режиме диалога на занятиях по развитию речи. Определить какие игрушки предпочтут  Ваня и Маша.  </vt:lpstr>
      <vt:lpstr>Закрепить названия кухонной посуды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Sveta</dc:creator>
  <cp:lastModifiedBy>hp1</cp:lastModifiedBy>
  <cp:revision>45</cp:revision>
  <dcterms:created xsi:type="dcterms:W3CDTF">2015-03-22T05:55:34Z</dcterms:created>
  <dcterms:modified xsi:type="dcterms:W3CDTF">2016-04-05T15:09:46Z</dcterms:modified>
</cp:coreProperties>
</file>